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7" r:id="rId5"/>
    <p:sldId id="262" r:id="rId6"/>
    <p:sldId id="264" r:id="rId7"/>
    <p:sldId id="266" r:id="rId8"/>
    <p:sldId id="263" r:id="rId9"/>
    <p:sldId id="268" r:id="rId10"/>
    <p:sldId id="265" r:id="rId11"/>
    <p:sldId id="267" r:id="rId12"/>
    <p:sldId id="25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8305" y="43897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361980"/>
            <a:ext cx="8668196" cy="7325082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14 kwietnia  2017 r.</a:t>
            </a:r>
          </a:p>
          <a:p>
            <a:r>
              <a:rPr lang="pl-PL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Samorząd Uczniowski </a:t>
            </a:r>
          </a:p>
          <a:p>
            <a:endPara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zaprosił </a:t>
            </a:r>
          </a:p>
          <a:p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wspólnej zabawy</a:t>
            </a:r>
          </a:p>
          <a:p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okazji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6600" b="1" dirty="0" smtClean="0">
                <a:ln w="28575" cmpd="sng">
                  <a:solidFill>
                    <a:schemeClr val="tx2">
                      <a:lumMod val="75000"/>
                      <a:alpha val="38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chemeClr val="tx2">
                      <a:lumMod val="60000"/>
                      <a:lumOff val="40000"/>
                      <a:alpha val="34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„Dnia </a:t>
            </a:r>
          </a:p>
          <a:p>
            <a:r>
              <a:rPr lang="pl-PL" sz="6600" b="1" dirty="0" smtClean="0">
                <a:ln w="28575" cmpd="sng">
                  <a:solidFill>
                    <a:schemeClr val="tx2">
                      <a:lumMod val="75000"/>
                      <a:alpha val="38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chemeClr val="tx2">
                      <a:lumMod val="60000"/>
                      <a:lumOff val="40000"/>
                      <a:alpha val="34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           Gapienia </a:t>
            </a:r>
            <a:r>
              <a:rPr lang="pl-PL" sz="6600" b="1" dirty="0">
                <a:ln w="28575" cmpd="sng">
                  <a:solidFill>
                    <a:schemeClr val="tx2">
                      <a:lumMod val="75000"/>
                      <a:alpha val="38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chemeClr val="tx2">
                      <a:lumMod val="60000"/>
                      <a:lumOff val="40000"/>
                      <a:alpha val="34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się </a:t>
            </a:r>
            <a:endParaRPr lang="pl-PL" sz="6600" b="1" dirty="0" smtClean="0">
              <a:ln w="28575" cmpd="sng">
                <a:solidFill>
                  <a:schemeClr val="tx2">
                    <a:lumMod val="75000"/>
                    <a:alpha val="38000"/>
                  </a:schemeClr>
                </a:solidFill>
                <a:bevel/>
              </a:ln>
              <a:solidFill>
                <a:schemeClr val="bg1"/>
              </a:solidFill>
              <a:effectLst>
                <a:outerShdw blurRad="38100" dist="38100" dir="2700000" sx="1000" sy="1000" algn="tl">
                  <a:schemeClr val="tx2">
                    <a:lumMod val="60000"/>
                    <a:lumOff val="40000"/>
                    <a:alpha val="34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pl-PL" sz="6600" b="1" dirty="0" smtClean="0">
                <a:ln w="28575" cmpd="sng">
                  <a:solidFill>
                    <a:schemeClr val="tx2">
                      <a:lumMod val="75000"/>
                      <a:alpha val="38000"/>
                    </a:schemeClr>
                  </a:solidFill>
                  <a:bevel/>
                </a:ln>
                <a:solidFill>
                  <a:schemeClr val="bg1"/>
                </a:solidFill>
                <a:effectLst>
                  <a:outerShdw blurRad="38100" dist="38100" dir="2700000" sx="1000" sy="1000" algn="tl">
                    <a:schemeClr val="tx2">
                      <a:lumMod val="60000"/>
                      <a:lumOff val="40000"/>
                      <a:alpha val="34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   w Niebo”</a:t>
            </a:r>
            <a:endParaRPr lang="pl-PL" sz="6600" dirty="0">
              <a:ln w="28575" cmpd="sng">
                <a:solidFill>
                  <a:schemeClr val="tx2">
                    <a:lumMod val="75000"/>
                    <a:alpha val="38000"/>
                  </a:schemeClr>
                </a:solidFill>
                <a:bevel/>
              </a:ln>
              <a:solidFill>
                <a:schemeClr val="bg1"/>
              </a:solidFill>
              <a:effectLst>
                <a:outerShdw blurRad="38100" dist="38100" dir="2700000" sx="1000" sy="1000" algn="tl">
                  <a:schemeClr val="tx2">
                    <a:lumMod val="60000"/>
                    <a:lumOff val="40000"/>
                    <a:alpha val="34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pl-PL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30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18" name="Picture 2" descr="C:\Users\Nauczyciel\Desktop\dzień gapienia się w niebo\20170414_114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341243"/>
            <a:ext cx="4041865" cy="21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uczyciel\Desktop\dzień gapienia się w niebo\20170414_114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2" y="1985115"/>
            <a:ext cx="4041867" cy="22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uczyciel\Desktop\dzień gapienia się w niebo\20170414_1146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61" y="1985115"/>
            <a:ext cx="3748252" cy="22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uczyciel\Desktop\dzień gapienia się w niebo\20170414_1147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60" y="4341243"/>
            <a:ext cx="3748253" cy="21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68300" y="1490764"/>
            <a:ext cx="4851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Efekty naszych TWÓRCZYCH zmagań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730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6" name="Picture 2" descr="C:\Users\Nauczyciel\AppData\Local\Microsoft\Windows\Temporary Internet Files\Content.IE5\MXNHR844\WP_20170413_10_24_2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174" y="3147416"/>
            <a:ext cx="34342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yświetlanie WP_20170413_10_46_26_Pro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9" name="Picture 5" descr="C:\Users\Nauczyciel\AppData\Local\Microsoft\Windows\Temporary Internet Files\Content.IE5\PLYTR4QX\WP_20170413_10_46_26_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4057"/>
            <a:ext cx="5187835" cy="434302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73684" y="1854569"/>
            <a:ext cx="4851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Efekty naszych TWÓRCZYCH zmagań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917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35614" y="186346"/>
            <a:ext cx="1272773" cy="1054742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299" y="1196752"/>
            <a:ext cx="8576455" cy="2664295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pl-PL" sz="5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</a:t>
            </a:r>
            <a:r>
              <a:rPr lang="pl-PL" sz="5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5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Niebo  </a:t>
            </a:r>
          </a:p>
          <a:p>
            <a:pPr algn="ctr"/>
            <a:r>
              <a:rPr lang="pl-PL" sz="2800" b="1" kern="700" dirty="0" smtClean="0">
                <a:ln w="2540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 </a:t>
            </a:r>
          </a:p>
          <a:p>
            <a:pPr algn="ctr"/>
            <a:endParaRPr lang="pl-PL" sz="2800" b="1" kern="700" dirty="0">
              <a:ln w="2540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l-PL" sz="2800" b="1" kern="700" dirty="0" smtClean="0">
                <a:ln w="254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Samorządem </a:t>
            </a:r>
            <a:r>
              <a:rPr lang="pl-PL" sz="2800" b="1" dirty="0" smtClean="0">
                <a:ln w="254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Uczniowskim</a:t>
            </a:r>
          </a:p>
          <a:p>
            <a:pPr algn="ctr"/>
            <a:r>
              <a:rPr lang="pl-PL" sz="2800" b="1" dirty="0" smtClean="0">
                <a:ln w="2540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Słonecznej Szkoły Podstawowej nr 357 w Warszawie </a:t>
            </a:r>
          </a:p>
          <a:p>
            <a:pPr algn="ctr"/>
            <a:endParaRPr lang="pl-PL" sz="2800" b="1" dirty="0" smtClean="0">
              <a:ln w="2540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l-PL" sz="2800" b="1" dirty="0" smtClean="0">
                <a:ln w="2540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za nami</a:t>
            </a:r>
            <a:r>
              <a:rPr lang="pl-PL" sz="2800" b="1" dirty="0">
                <a:ln w="2540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  <a:r>
              <a:rPr lang="pl-PL" sz="2800" b="1" dirty="0" smtClean="0">
                <a:ln w="2540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pl-PL" sz="2000" b="1" dirty="0">
              <a:ln w="2540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pl-PL" sz="2000" b="1" dirty="0">
              <a:ln w="25400">
                <a:noFill/>
              </a:ln>
              <a:solidFill>
                <a:schemeClr val="bg1"/>
              </a:solidFill>
            </a:endParaRPr>
          </a:p>
          <a:p>
            <a:r>
              <a:rPr lang="pl-PL" sz="2000" b="1" dirty="0" smtClean="0">
                <a:ln w="25400">
                  <a:noFill/>
                </a:ln>
                <a:solidFill>
                  <a:schemeClr val="bg1"/>
                </a:solidFill>
              </a:rPr>
              <a:t>			                                         </a:t>
            </a:r>
            <a:r>
              <a:rPr lang="pl-PL" sz="1600" i="1" dirty="0" smtClean="0">
                <a:ln w="25400">
                  <a:noFill/>
                </a:ln>
                <a:solidFill>
                  <a:schemeClr val="bg1"/>
                </a:solidFill>
              </a:rPr>
              <a:t>Dziękujemy </a:t>
            </a:r>
            <a:r>
              <a:rPr lang="pl-PL" sz="1600" i="1" dirty="0">
                <a:ln w="25400">
                  <a:noFill/>
                </a:ln>
                <a:solidFill>
                  <a:schemeClr val="bg1"/>
                </a:solidFill>
              </a:rPr>
              <a:t>za wspólną zabawę </a:t>
            </a:r>
            <a:endParaRPr lang="pl-PL" sz="1600" i="1" dirty="0" smtClean="0">
              <a:ln w="25400">
                <a:noFill/>
              </a:ln>
              <a:solidFill>
                <a:schemeClr val="bg1"/>
              </a:solidFill>
            </a:endParaRPr>
          </a:p>
          <a:p>
            <a:r>
              <a:rPr lang="pl-PL" sz="1600" i="1" dirty="0">
                <a:ln w="25400">
                  <a:noFill/>
                </a:ln>
                <a:solidFill>
                  <a:schemeClr val="bg1"/>
                </a:solidFill>
              </a:rPr>
              <a:t>	</a:t>
            </a:r>
            <a:r>
              <a:rPr lang="pl-PL" sz="1600" i="1" dirty="0" smtClean="0">
                <a:ln w="25400">
                  <a:noFill/>
                </a:ln>
                <a:solidFill>
                  <a:schemeClr val="bg1"/>
                </a:solidFill>
              </a:rPr>
              <a:t>			                                         Uczniom oraz Nauczycielom </a:t>
            </a:r>
            <a:r>
              <a:rPr lang="pl-PL" sz="2000" b="1" dirty="0" smtClean="0">
                <a:ln w="25400">
                  <a:noFill/>
                </a:ln>
                <a:solidFill>
                  <a:schemeClr val="bg1"/>
                </a:solidFill>
                <a:sym typeface="Wingdings" panose="05000000000000000000" pitchFamily="2" charset="2"/>
              </a:rPr>
              <a:t>.</a:t>
            </a:r>
            <a:endParaRPr lang="pl-PL" sz="2000" b="1" dirty="0">
              <a:ln w="25400">
                <a:noFill/>
              </a:ln>
              <a:solidFill>
                <a:schemeClr val="bg1"/>
              </a:solidFill>
            </a:endParaRPr>
          </a:p>
          <a:p>
            <a:endParaRPr lang="pl-PL" sz="2000" b="1" dirty="0" smtClean="0">
              <a:ln w="25400">
                <a:noFill/>
              </a:ln>
              <a:solidFill>
                <a:schemeClr val="bg1"/>
              </a:solidFill>
            </a:endParaRPr>
          </a:p>
          <a:p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740352" y="40823"/>
            <a:ext cx="1272773" cy="1054742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pic>
        <p:nvPicPr>
          <p:cNvPr id="9" name="Obraz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2919" y="15875"/>
            <a:ext cx="1272773" cy="1054742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</p:spTree>
    <p:extLst>
      <p:ext uri="{BB962C8B-B14F-4D97-AF65-F5344CB8AC3E}">
        <p14:creationId xmlns:p14="http://schemas.microsoft.com/office/powerpoint/2010/main" val="64484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0" y="183891"/>
            <a:ext cx="8316416" cy="1491539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36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„Dnia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</a:t>
            </a:r>
          </a:p>
          <a:p>
            <a:r>
              <a:rPr lang="pl-PL" sz="2400" b="1" kern="700" dirty="0" smtClean="0">
                <a:ln w="25400">
                  <a:noFill/>
                </a:ln>
                <a:solidFill>
                  <a:srgbClr val="FFC000"/>
                </a:solidFill>
              </a:rPr>
              <a:t>                            z </a:t>
            </a:r>
            <a:r>
              <a:rPr lang="pl-PL" sz="2400" b="1" kern="700" dirty="0">
                <a:ln w="25400">
                  <a:noFill/>
                </a:ln>
                <a:solidFill>
                  <a:srgbClr val="FFC000"/>
                </a:solidFill>
              </a:rPr>
              <a:t>Samorządem </a:t>
            </a:r>
            <a:r>
              <a:rPr lang="pl-PL" sz="24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400" b="1" kern="700" dirty="0" smtClean="0">
              <a:ln w="2540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97853" y="1484784"/>
            <a:ext cx="6797832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Z</a:t>
            </a:r>
            <a:r>
              <a:rPr lang="pl-PL" sz="2800" b="1" dirty="0" smtClean="0">
                <a:solidFill>
                  <a:schemeClr val="bg1"/>
                </a:solidFill>
              </a:rPr>
              <a:t>achęcaliśmy  Was do patrzenia </a:t>
            </a:r>
            <a:r>
              <a:rPr lang="pl-PL" sz="2800" b="1" dirty="0">
                <a:solidFill>
                  <a:schemeClr val="bg1"/>
                </a:solidFill>
              </a:rPr>
              <a:t>w </a:t>
            </a:r>
            <a:r>
              <a:rPr lang="pl-PL" sz="2800" b="1" dirty="0" smtClean="0">
                <a:solidFill>
                  <a:schemeClr val="bg1"/>
                </a:solidFill>
              </a:rPr>
              <a:t>niebo!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Do zatrzymania </a:t>
            </a:r>
            <a:r>
              <a:rPr lang="pl-PL" sz="2800" b="1" dirty="0">
                <a:solidFill>
                  <a:schemeClr val="bg1"/>
                </a:solidFill>
              </a:rPr>
              <a:t>się na chwilę i docenienia piękna błękitnego nieba, puszystych chmurek i szybujących po niebie ptaków…</a:t>
            </a:r>
          </a:p>
        </p:txBody>
      </p:sp>
      <p:sp>
        <p:nvSpPr>
          <p:cNvPr id="6" name="Prostokąt 5"/>
          <p:cNvSpPr/>
          <p:nvPr/>
        </p:nvSpPr>
        <p:spPr>
          <a:xfrm>
            <a:off x="1210755" y="3645024"/>
            <a:ext cx="672903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Zachęcaliśmy do </a:t>
            </a:r>
            <a:r>
              <a:rPr lang="pl-PL" sz="2800" b="1" dirty="0">
                <a:solidFill>
                  <a:schemeClr val="bg1"/>
                </a:solidFill>
              </a:rPr>
              <a:t> </a:t>
            </a:r>
            <a:r>
              <a:rPr lang="pl-PL" sz="2800" b="1" dirty="0" smtClean="0">
                <a:solidFill>
                  <a:schemeClr val="bg1"/>
                </a:solidFill>
              </a:rPr>
              <a:t>poszukiwań </a:t>
            </a:r>
            <a:r>
              <a:rPr lang="pl-PL" sz="2800" b="1" dirty="0">
                <a:solidFill>
                  <a:schemeClr val="bg1"/>
                </a:solidFill>
              </a:rPr>
              <a:t>najładniejszej </a:t>
            </a:r>
            <a:r>
              <a:rPr lang="pl-PL" sz="2800" b="1" dirty="0" smtClean="0">
                <a:solidFill>
                  <a:schemeClr val="bg1"/>
                </a:solidFill>
              </a:rPr>
              <a:t>chmury, o ciekawym kształcie, którą uwiecznicie w swoich pracach…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41595" y="5276800"/>
            <a:ext cx="6864131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Zaprosiliśmy Was do nauki przez zabawę przygotowując materiały do zajęć oraz tablicę informacyjną w holu głównym szkoły.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084020" cy="1154162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Niebo” </a:t>
            </a:r>
          </a:p>
          <a:p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      z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C:\Users\Nauczyciel\Desktop\dzień gapienia się w niebo\20170414_090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885" y="1946760"/>
            <a:ext cx="51058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932040" y="3890975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Podczas zabaw </a:t>
            </a:r>
          </a:p>
          <a:p>
            <a:r>
              <a:rPr lang="pl-PL" sz="2000" b="1" dirty="0" smtClean="0"/>
              <a:t>w kręgu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64698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 descr="C:\Users\Nauczyciel\Desktop\dzień gapienia się w niebo\20170414_090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2876" y="2842040"/>
            <a:ext cx="4425908" cy="27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uczyciel\Desktop\dzień gapienia się w niebo\20170414_0909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7522" y="2777516"/>
            <a:ext cx="4483945" cy="27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uczyciel\Desktop\dzień gapienia się w niebo\20170414_091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8641" y="2868854"/>
            <a:ext cx="4426718" cy="26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68300" y="1490764"/>
            <a:ext cx="3199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Podczas zajęć  multimedialnych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39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68300" y="1490764"/>
            <a:ext cx="3199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Przy tablicy z ciekawostkami</a:t>
            </a:r>
            <a:endParaRPr lang="pl-PL" b="1" dirty="0"/>
          </a:p>
        </p:txBody>
      </p:sp>
      <p:pic>
        <p:nvPicPr>
          <p:cNvPr id="5122" name="Picture 2" descr="C:\Users\Nauczyciel\Desktop\dzień gapienia się w niebo\20170414_092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3595" y="2992348"/>
            <a:ext cx="4673740" cy="27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uczyciel\Desktop\dzień gapienia się w niebo\20170414_092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4621" y="2983071"/>
            <a:ext cx="4673741" cy="28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auczyciel\Desktop\dzień gapienia się w niebo\20170414_0928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783" y="2928130"/>
            <a:ext cx="4673742" cy="29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96673" y="1860096"/>
            <a:ext cx="86480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Dzięki ciekawostkom dowiedzieliśmy się dlaczego niebo przybiera różne kolory i  jakie są  rodzaje chmur.</a:t>
            </a:r>
            <a:endParaRPr lang="pl-PL" b="1" dirty="0"/>
          </a:p>
        </p:txBody>
      </p:sp>
      <p:pic>
        <p:nvPicPr>
          <p:cNvPr id="4098" name="Picture 2" descr="C:\Users\Nauczyciel\Desktop\dzień gapienia się w niebo\20170414_092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0513" y="3438130"/>
            <a:ext cx="3662704" cy="20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uczyciel\Desktop\dzień gapienia się w niebo\20170414_092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6263" y="3453681"/>
            <a:ext cx="3733799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uczyciel\Desktop\dzień gapienia się w niebo\20170414_092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6807" y="3458811"/>
            <a:ext cx="3662705" cy="20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uczyciel\Desktop\dzień gapienia się w niebo\20170414_0921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8386" y="3482038"/>
            <a:ext cx="3632974" cy="20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JKSCQ8N8FvmjpDQo9s5elDVoCtZ5YG38hmL22y3J72s2T8IXQzgV-SY4qZoVsE0sapu6wPF6qy1ykjGEax8x1vYSQQSy4As7nRIRYP2A6dgNDl2sE9Mrpqjx8h_2GtRKCVnd4F3aTgcbLxqInvcFENvsmwJ2=s0-d-e1-ft#http://tse3.mm.bing.net/th?id=OIP.RlGdaoWuq7imyryzVH0kEAEsDh&amp;w=281&amp;h=211&amp;c=7&amp;qlt=90&amp;o=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68300" y="1490764"/>
            <a:ext cx="67959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Aura nie sprzyjała spacerom- wiało i ciągle padał przelotny deszcz, ale to nas nie zniechęciło i chmury oglądaliśmy przez okno  </a:t>
            </a:r>
            <a:r>
              <a:rPr lang="pl-PL" b="1" dirty="0" smtClean="0">
                <a:sym typeface="Wingdings" panose="05000000000000000000" pitchFamily="2" charset="2"/>
              </a:rPr>
              <a:t>.</a:t>
            </a:r>
            <a:endParaRPr lang="pl-PL" b="1" dirty="0"/>
          </a:p>
        </p:txBody>
      </p:sp>
      <p:pic>
        <p:nvPicPr>
          <p:cNvPr id="6146" name="Picture 2" descr="C:\Users\Nauczyciel\Desktop\dzień gapienia się w niebo\20170414_093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" y="2276871"/>
            <a:ext cx="396150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uczyciel\Desktop\dzień gapienia się w niebo\20170414_093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3261"/>
            <a:ext cx="4001573" cy="21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uczyciel\Desktop\dzień gapienia się w niebo\20170414_0935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4001574" cy="22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uczyciel\Desktop\dzień gapienia się w niebo\20170414_0933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3" y="4509120"/>
            <a:ext cx="3961502" cy="22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7505" y="1266348"/>
            <a:ext cx="460851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Po zajęciach edukacyjnych nadszedł czas na zabawy plastyczne.</a:t>
            </a:r>
          </a:p>
          <a:p>
            <a:r>
              <a:rPr lang="pl-PL" b="1" dirty="0" smtClean="0"/>
              <a:t>Malowaliśmy farbami…</a:t>
            </a:r>
            <a:r>
              <a:rPr lang="pl-PL" b="1" dirty="0" smtClean="0">
                <a:sym typeface="Wingdings" panose="05000000000000000000" pitchFamily="2" charset="2"/>
              </a:rPr>
              <a:t> niebo, chmury </a:t>
            </a:r>
          </a:p>
          <a:p>
            <a:r>
              <a:rPr lang="pl-PL" b="1" dirty="0" smtClean="0">
                <a:sym typeface="Wingdings" panose="05000000000000000000" pitchFamily="2" charset="2"/>
              </a:rPr>
              <a:t>i wszystko  co dostrzegliśmy podczas zbiorowego gapienia się w niebo .</a:t>
            </a:r>
            <a:endParaRPr lang="pl-PL" b="1" dirty="0"/>
          </a:p>
        </p:txBody>
      </p:sp>
      <p:pic>
        <p:nvPicPr>
          <p:cNvPr id="7170" name="Picture 2" descr="C:\Users\Nauczyciel\Desktop\dzień gapienia się w niebo\20170414_100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6621" y="3745065"/>
            <a:ext cx="3749125" cy="21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uczyciel\Desktop\dzień gapienia się w niebo\20170414_095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3459" y="3578356"/>
            <a:ext cx="3685968" cy="23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auczyciel\Desktop\dzień gapienia się w niebo\20170414_101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Nauczyciel\Desktop\dzień gapienia się w niebo\20170414_101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04047" y="4293096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31675" y="183891"/>
            <a:ext cx="1613080" cy="1491539"/>
          </a:xfrm>
          <a:prstGeom prst="rect">
            <a:avLst/>
          </a:prstGeom>
          <a:noFill/>
          <a:ln w="25400" cmpd="thickThin">
            <a:solidFill>
              <a:srgbClr val="FFC000"/>
            </a:solidFill>
            <a:prstDash/>
          </a:ln>
        </p:spPr>
      </p:pic>
      <p:sp>
        <p:nvSpPr>
          <p:cNvPr id="2" name="Prostokąt 1"/>
          <p:cNvSpPr/>
          <p:nvPr/>
        </p:nvSpPr>
        <p:spPr>
          <a:xfrm>
            <a:off x="368300" y="183891"/>
            <a:ext cx="7181194" cy="2308324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r>
              <a:rPr lang="pl-PL" sz="44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„Dzień </a:t>
            </a:r>
            <a:r>
              <a:rPr lang="pl-PL" sz="4400" b="1" dirty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Gapienia się </a:t>
            </a:r>
            <a:r>
              <a:rPr lang="pl-PL" sz="4400" b="1" kern="70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4400" b="1" kern="70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Niebo”      </a:t>
            </a:r>
            <a:r>
              <a:rPr lang="pl-PL" sz="2000" b="1" kern="700" dirty="0" smtClean="0">
                <a:ln w="25400">
                  <a:noFill/>
                </a:ln>
                <a:solidFill>
                  <a:srgbClr val="FFC000"/>
                </a:solidFill>
              </a:rPr>
              <a:t>z  Samorządem </a:t>
            </a:r>
            <a:r>
              <a:rPr lang="pl-PL" sz="2000" b="1" dirty="0" smtClean="0">
                <a:ln w="25400">
                  <a:noFill/>
                </a:ln>
                <a:solidFill>
                  <a:srgbClr val="FFC000"/>
                </a:solidFill>
              </a:rPr>
              <a:t>Uczniowskim.</a:t>
            </a:r>
            <a:endParaRPr lang="pl-PL" sz="4000" b="1" dirty="0" smtClean="0">
              <a:ln w="25400">
                <a:noFill/>
              </a:ln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ln w="254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                                                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Wyświetlanie imag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68300" y="1490764"/>
            <a:ext cx="4851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Efekty naszych TWÓRCZYCH zmagań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b="1" dirty="0"/>
          </a:p>
        </p:txBody>
      </p:sp>
      <p:pic>
        <p:nvPicPr>
          <p:cNvPr id="8194" name="Picture 2" descr="C:\Users\Nauczyciel\Desktop\dzień gapienia się w niebo\20170414_114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5" y="2060848"/>
            <a:ext cx="4504585" cy="25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auczyciel\Desktop\dzień gapienia się w niebo\20170414_114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77" y="3717032"/>
            <a:ext cx="4937963" cy="27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304</Words>
  <Application>Microsoft Office PowerPoint</Application>
  <PresentationFormat>Pokaz na ekranie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Nauczyciel</dc:creator>
  <cp:lastModifiedBy>Nauczyciel</cp:lastModifiedBy>
  <cp:revision>13</cp:revision>
  <dcterms:created xsi:type="dcterms:W3CDTF">2017-05-01T11:59:17Z</dcterms:created>
  <dcterms:modified xsi:type="dcterms:W3CDTF">2017-05-01T13:56:12Z</dcterms:modified>
</cp:coreProperties>
</file>