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65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0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2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4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0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71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8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99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6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38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8ED1-88A4-4C1E-867D-10734ECDDC6D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9969-8C4E-46D8-98A4-002BF128D9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7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65812" y="1700809"/>
            <a:ext cx="4278188" cy="1875591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Hans Christian Andersen</a:t>
            </a:r>
            <a:endParaRPr lang="pl-P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nalezione obrazy dla zapytania ander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312"/>
            <a:ext cx="46863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865812" y="4005064"/>
            <a:ext cx="4278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duński </a:t>
            </a:r>
            <a:r>
              <a:rPr lang="pl-PL" altLang="pl-P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baśniopisarz</a:t>
            </a:r>
            <a:r>
              <a:rPr lang="pl-PL" alt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alt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prozaik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7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królowa snie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8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dziewczynka z zapałk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8374"/>
            <a:ext cx="2952328" cy="41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księzniczka na ziarnku gro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3893340" cy="5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 mała syrenk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2980"/>
            <a:ext cx="3809155" cy="38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świniopas ander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3624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856" y="836712"/>
            <a:ext cx="5616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Andersen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zmarł w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 1875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 roku, jednak jego twórczość nadal pozostaje niezmiernie popularna.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Baśnie”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przetłumaczone zostały na ponad 140 języków i doczekały się mnóstwa adaptacji filmowych i radiowych. Do najbardziej znanych należy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„Mała Syrenka”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– film animowany stworzony przez studio Walta Disneya. </a:t>
            </a:r>
          </a:p>
        </p:txBody>
      </p:sp>
      <p:pic>
        <p:nvPicPr>
          <p:cNvPr id="12290" name="Picture 2" descr="C:\Users\DOROTAG\Desktop\andersen o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476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890354" y="1628800"/>
            <a:ext cx="52536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Hans Christian Andersen</a:t>
            </a:r>
            <a:r>
              <a:rPr lang="pl-PL" alt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urodził się 2 kwietnia 1805 roku w Odense, w Danii. </a:t>
            </a:r>
          </a:p>
          <a:p>
            <a:endParaRPr lang="pl-PL" dirty="0"/>
          </a:p>
        </p:txBody>
      </p:sp>
      <p:pic>
        <p:nvPicPr>
          <p:cNvPr id="2050" name="Picture 2" descr="Znalezione obrazy dla zapytania co napisał ander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5" y="1340768"/>
            <a:ext cx="36745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131840" y="1340768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dzieciństwie jego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ulubionym zajęciem była zabawa lalkami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zabawkami wykonanymi domowym sposobem. Ojciec zrobił dla niego cały teatr lalkowy. </a:t>
            </a:r>
          </a:p>
        </p:txBody>
      </p:sp>
      <p:pic>
        <p:nvPicPr>
          <p:cNvPr id="4098" name="Picture 2" descr="Znalezione obrazy dla zapytania teatr lal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0" y="1196752"/>
            <a:ext cx="29123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03848" y="836713"/>
            <a:ext cx="5886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Andersen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lubił śpiewać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wiele osób uważało, że miał dobry głos. 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Wyróżniał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się też swoim wyglądem wśród rówieśników. 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Był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wysoki i kościsty, miał bardzo jasne włosy, oczy ledwie widoczne przez małe szparki, i pokaźnych rozmiarów nos. Nie był piękny, miał natomiast miłą osobowość.</a:t>
            </a:r>
          </a:p>
        </p:txBody>
      </p:sp>
      <p:pic>
        <p:nvPicPr>
          <p:cNvPr id="3076" name="Picture 4" descr="Znalezione obrazy dla zapytania basnie anders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76786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856" y="476672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dzieciństwie Hans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spędzał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wiele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czasu ze swoją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babcią, która wprowadziła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go w świat baśni i legend, zachęcających do rozwijania wyobraźni.</a:t>
            </a:r>
          </a:p>
        </p:txBody>
      </p:sp>
      <p:sp>
        <p:nvSpPr>
          <p:cNvPr id="3" name="AutoShape 2" descr="Znalezione obrazy dla zapytania postacie z bas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postacie z bas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Znalezione obrazy dla zapytania postacie z bas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800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47864" y="908720"/>
            <a:ext cx="5256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czternastolatek Andersen udał się do stolicy Danii, Kopenhagi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Marzył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 karierze teatralnej, próbował również swoich sił jako śpiewak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Jeden z przyjaciół zachęcił go do pisania wierszy – młody Hans wkrótce potem postanowił zostać pisarzem. 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Znalezione obrazy dla zapytania ander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4" y="1628800"/>
            <a:ext cx="2772740" cy="37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07904" y="188640"/>
            <a:ext cx="51845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1835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 Andersen opublikował powieść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„Improwizator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”, uznawaną wówczas za jego najlepsze dzieło.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tym samym roku ukazał się pierwszy zbiór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„Baśnie”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które w 1845 r przełożono na języki obce i zyskały wielką popularność.</a:t>
            </a: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148" name="Picture 4" descr="Znalezione obrazy dla zapytania basnie anders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4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95936" y="476672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następnych latach ukazywały się kolejne tomy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„Baśni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pl-P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Andersen łączył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 nich motywy z opowieści ludowych, które poznał dzięki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babci,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 własną wyobraźnią.</a:t>
            </a:r>
          </a:p>
        </p:txBody>
      </p:sp>
      <p:pic>
        <p:nvPicPr>
          <p:cNvPr id="7172" name="Picture 4" descr="Znalezione obrazy dla zapytania tomy basnie anders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312368" cy="4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5575" y="669513"/>
            <a:ext cx="84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Najbardziej znane opowieści Andersena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Znalezione obrazy dla zapytania brzydkie kaczat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brzydkie kaczat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brzydkie kaczatk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2" name="Picture 10" descr="Znalezione obrazy dla zapytania brzydkie kaczat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8840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Znalezione obrazy dla zapytania calinecz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63" y="1988840"/>
            <a:ext cx="3366975" cy="33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127</Words>
  <Application>Microsoft Office PowerPoint</Application>
  <PresentationFormat>Pokaz na ekranie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Hans Christian Andersen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Christian Andersen</dc:title>
  <dc:creator>DOROTAG</dc:creator>
  <cp:lastModifiedBy>DOROTAG</cp:lastModifiedBy>
  <cp:revision>13</cp:revision>
  <dcterms:created xsi:type="dcterms:W3CDTF">2016-10-23T16:36:46Z</dcterms:created>
  <dcterms:modified xsi:type="dcterms:W3CDTF">2016-10-23T18:35:27Z</dcterms:modified>
</cp:coreProperties>
</file>