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4" r:id="rId7"/>
  </p:sldIdLst>
  <p:sldSz cx="9144000" cy="6858000" type="screen4x3"/>
  <p:notesSz cx="6858000" cy="9144000"/>
  <p:photoAlbum showCaptions="1" layout="2pic" frame="frameStyle4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 varScale="1">
        <p:scale>
          <a:sx n="70" d="100"/>
          <a:sy n="70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3F2-F2FF-437D-8B90-E5D73C4FFB53}" type="datetimeFigureOut">
              <a:rPr lang="pl-PL" smtClean="0"/>
              <a:t>10.03.2017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872F-EC4C-4134-8EB9-DE68AD1141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605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3F2-F2FF-437D-8B90-E5D73C4FFB53}" type="datetimeFigureOut">
              <a:rPr lang="pl-PL" smtClean="0"/>
              <a:t>10.03.2017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872F-EC4C-4134-8EB9-DE68AD1141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32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3F2-F2FF-437D-8B90-E5D73C4FFB53}" type="datetimeFigureOut">
              <a:rPr lang="pl-PL" smtClean="0"/>
              <a:t>10.03.2017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872F-EC4C-4134-8EB9-DE68AD1141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12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3F2-F2FF-437D-8B90-E5D73C4FFB53}" type="datetimeFigureOut">
              <a:rPr lang="pl-PL" smtClean="0"/>
              <a:t>10.03.2017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872F-EC4C-4134-8EB9-DE68AD1141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08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3F2-F2FF-437D-8B90-E5D73C4FFB53}" type="datetimeFigureOut">
              <a:rPr lang="pl-PL" smtClean="0"/>
              <a:t>10.03.2017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872F-EC4C-4134-8EB9-DE68AD1141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58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3F2-F2FF-437D-8B90-E5D73C4FFB53}" type="datetimeFigureOut">
              <a:rPr lang="pl-PL" smtClean="0"/>
              <a:t>10.03.2017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872F-EC4C-4134-8EB9-DE68AD1141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67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3F2-F2FF-437D-8B90-E5D73C4FFB53}" type="datetimeFigureOut">
              <a:rPr lang="pl-PL" smtClean="0"/>
              <a:t>10.03.2017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872F-EC4C-4134-8EB9-DE68AD1141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5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3F2-F2FF-437D-8B90-E5D73C4FFB53}" type="datetimeFigureOut">
              <a:rPr lang="pl-PL" smtClean="0"/>
              <a:t>10.03.2017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872F-EC4C-4134-8EB9-DE68AD1141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98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3F2-F2FF-437D-8B90-E5D73C4FFB53}" type="datetimeFigureOut">
              <a:rPr lang="pl-PL" smtClean="0"/>
              <a:t>10.03.2017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872F-EC4C-4134-8EB9-DE68AD1141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56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3F2-F2FF-437D-8B90-E5D73C4FFB53}" type="datetimeFigureOut">
              <a:rPr lang="pl-PL" smtClean="0"/>
              <a:t>10.03.2017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872F-EC4C-4134-8EB9-DE68AD1141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72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F3F2-F2FF-437D-8B90-E5D73C4FFB53}" type="datetimeFigureOut">
              <a:rPr lang="pl-PL" smtClean="0"/>
              <a:t>10.03.2017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D872F-EC4C-4134-8EB9-DE68AD1141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57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FF3F2-F2FF-437D-8B90-E5D73C4FFB53}" type="datetimeFigureOut">
              <a:rPr lang="pl-PL" smtClean="0"/>
              <a:t>10.03.2017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D872F-EC4C-4134-8EB9-DE68AD1141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83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pl-PL" sz="3600" b="1" dirty="0" smtClean="0"/>
              <a:t>Hodowla roślin klasa I c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6512768" cy="2857872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tx1"/>
                </a:solidFill>
              </a:rPr>
              <a:t>Kącik przyrody jest dla uczniów pierwszej klasy doskonałym miejscem do prowadzenia częstych badań, eksperymentów i obserwacji. Wraz ze zmieniającymi się porami roku kącik także ulega zasadniczym przemianom. I tak oto z okazji zbliżającej się wiosny  pierwszoklasiści posadzili swoje pierwsze rośliny: kwiaty, rzeżuchę i cebulę. Każdy z zaangażowaniem wsypywał ziemię i nasiona oraz podlewał swoją roślinkę. Zajęcia prowadzone w taki sposób mają na celu poznanie otaczającego świata, kształtowanie odpowiednich umiejętności  i rozbudzanie ciekawości przyrodniczej wśród uczniów.. Hodowla roślin umożliwia dzieciom poznawanie budowy roślin, ich potrzeb. Jednocześnie uczy cierpliwości, sumienności, systematyczności, dokładności, czyli bycia dobrym obserwatorem przyrody.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9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4499992" y="1052736"/>
            <a:ext cx="4114800" cy="2674937"/>
            <a:chOff x="342900" y="2097088"/>
            <a:chExt cx="4114800" cy="2674937"/>
          </a:xfrm>
        </p:grpSpPr>
        <p:pic>
          <p:nvPicPr>
            <p:cNvPr id="2" name="Obraz 1" descr="20170310_12180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2097088"/>
              <a:ext cx="4114800" cy="23193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Prostokąt 2"/>
            <p:cNvSpPr/>
            <p:nvPr/>
          </p:nvSpPr>
          <p:spPr>
            <a:xfrm>
              <a:off x="342900" y="44291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pl-PL" b="1" dirty="0" smtClean="0"/>
                <a:t>Czy doczekamy się szczypiorku?</a:t>
              </a:r>
              <a:endParaRPr lang="pl-PL" sz="1800" b="1" dirty="0"/>
            </a:p>
          </p:txBody>
        </p:sp>
      </p:grpSp>
      <p:grpSp>
        <p:nvGrpSpPr>
          <p:cNvPr id="7" name="Grupa 6"/>
          <p:cNvGrpSpPr>
            <a:grpSpLocks noGrp="1" noUngrp="1" noChangeAspect="1"/>
          </p:cNvGrpSpPr>
          <p:nvPr/>
        </p:nvGrpSpPr>
        <p:grpSpPr>
          <a:xfrm>
            <a:off x="0" y="1052736"/>
            <a:ext cx="4114800" cy="2674937"/>
            <a:chOff x="4686300" y="2097088"/>
            <a:chExt cx="4114800" cy="2674937"/>
          </a:xfrm>
        </p:grpSpPr>
        <p:pic>
          <p:nvPicPr>
            <p:cNvPr id="5" name="Obraz 4" descr="20170310_121812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2097088"/>
              <a:ext cx="4114800" cy="23193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Prostokąt 5"/>
            <p:cNvSpPr/>
            <p:nvPr/>
          </p:nvSpPr>
          <p:spPr>
            <a:xfrm>
              <a:off x="4686300" y="44291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pl-PL" b="1" dirty="0" smtClean="0"/>
                <a:t>Napełniamy ziemią doniczki. </a:t>
              </a:r>
              <a:endParaRPr lang="pl-PL" sz="1800" b="1" dirty="0"/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4932040" y="382039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Lubię szczypiorek na podwieczorek !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63206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179512" y="3168749"/>
            <a:ext cx="4114800" cy="2674937"/>
            <a:chOff x="342900" y="2097088"/>
            <a:chExt cx="4114800" cy="2674937"/>
          </a:xfrm>
        </p:grpSpPr>
        <p:pic>
          <p:nvPicPr>
            <p:cNvPr id="2" name="Obraz 1" descr="20170310_12182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2097088"/>
              <a:ext cx="4114800" cy="23193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Prostokąt 2"/>
            <p:cNvSpPr/>
            <p:nvPr/>
          </p:nvSpPr>
          <p:spPr>
            <a:xfrm>
              <a:off x="342900" y="44291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pl-PL" sz="1800" dirty="0"/>
            </a:p>
          </p:txBody>
        </p:sp>
      </p:grpSp>
      <p:grpSp>
        <p:nvGrpSpPr>
          <p:cNvPr id="8" name="Grupa 7"/>
          <p:cNvGrpSpPr>
            <a:grpSpLocks noGrp="1" noUngrp="1" noChangeAspect="1"/>
          </p:cNvGrpSpPr>
          <p:nvPr/>
        </p:nvGrpSpPr>
        <p:grpSpPr>
          <a:xfrm>
            <a:off x="4485190" y="836712"/>
            <a:ext cx="4114800" cy="2674937"/>
            <a:chOff x="4686300" y="2097088"/>
            <a:chExt cx="4114800" cy="2674937"/>
          </a:xfrm>
        </p:grpSpPr>
        <p:pic>
          <p:nvPicPr>
            <p:cNvPr id="9" name="Obraz 8" descr="20170310_121921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2097088"/>
              <a:ext cx="4114800" cy="23193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Prostokąt 9"/>
            <p:cNvSpPr/>
            <p:nvPr/>
          </p:nvSpPr>
          <p:spPr>
            <a:xfrm>
              <a:off x="4686300" y="44291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pl-PL" sz="1800" dirty="0"/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323528" y="836712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 smtClean="0"/>
              <a:t>Sadzimy wiosenne kwiaty. </a:t>
            </a:r>
          </a:p>
          <a:p>
            <a:r>
              <a:rPr lang="pl-PL" sz="2400" b="1" i="1" dirty="0" smtClean="0"/>
              <a:t>Krokus, hiacynt i tulipan</a:t>
            </a:r>
            <a:br>
              <a:rPr lang="pl-PL" sz="2400" b="1" i="1" dirty="0" smtClean="0"/>
            </a:br>
            <a:r>
              <a:rPr lang="pl-PL" sz="2400" b="1" i="1" dirty="0" smtClean="0"/>
              <a:t>wiosnę chciały dziś powitać.</a:t>
            </a:r>
            <a:endParaRPr lang="pl-PL" sz="2400" b="1" i="1" dirty="0"/>
          </a:p>
        </p:txBody>
      </p:sp>
    </p:spTree>
    <p:extLst>
      <p:ext uri="{BB962C8B-B14F-4D97-AF65-F5344CB8AC3E}">
        <p14:creationId xmlns:p14="http://schemas.microsoft.com/office/powerpoint/2010/main" val="295509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140974" y="738604"/>
            <a:ext cx="4114800" cy="2674937"/>
            <a:chOff x="342900" y="2097088"/>
            <a:chExt cx="4114800" cy="2674937"/>
          </a:xfrm>
        </p:grpSpPr>
        <p:pic>
          <p:nvPicPr>
            <p:cNvPr id="2" name="Obraz 1" descr="20170310_121910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2097088"/>
              <a:ext cx="4114800" cy="23193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Prostokąt 2"/>
            <p:cNvSpPr/>
            <p:nvPr/>
          </p:nvSpPr>
          <p:spPr>
            <a:xfrm>
              <a:off x="342900" y="44291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pl-PL" sz="1800" dirty="0"/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4587155" y="1298107"/>
            <a:ext cx="4377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Nasz pomysł na hodowlę rzeżuchy.</a:t>
            </a:r>
          </a:p>
          <a:p>
            <a:r>
              <a:rPr lang="pl-PL" sz="2000" b="1" dirty="0" smtClean="0"/>
              <a:t>Wiemy, że rzeżucha jest bardzo zdrowa, </a:t>
            </a:r>
          </a:p>
          <a:p>
            <a:r>
              <a:rPr lang="pl-PL" sz="2000" b="1" dirty="0" smtClean="0"/>
              <a:t>a jedną z jej największych zalet jest fakt, że bardzo szybko rośnie. </a:t>
            </a:r>
            <a:endParaRPr lang="pl-PL" sz="2000" b="1" dirty="0"/>
          </a:p>
        </p:txBody>
      </p:sp>
      <p:grpSp>
        <p:nvGrpSpPr>
          <p:cNvPr id="19" name="Grupa 18"/>
          <p:cNvGrpSpPr>
            <a:grpSpLocks noGrp="1" noUngrp="1" noChangeAspect="1"/>
          </p:cNvGrpSpPr>
          <p:nvPr/>
        </p:nvGrpSpPr>
        <p:grpSpPr>
          <a:xfrm>
            <a:off x="117841" y="3242091"/>
            <a:ext cx="4114800" cy="2674937"/>
            <a:chOff x="4686300" y="2097088"/>
            <a:chExt cx="4114800" cy="2674937"/>
          </a:xfrm>
        </p:grpSpPr>
        <p:pic>
          <p:nvPicPr>
            <p:cNvPr id="20" name="Obraz 19" descr="20170310_121900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2097088"/>
              <a:ext cx="4114800" cy="23193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Prostokąt 20"/>
            <p:cNvSpPr/>
            <p:nvPr/>
          </p:nvSpPr>
          <p:spPr>
            <a:xfrm>
              <a:off x="4686300" y="44291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pl-PL" dirty="0" err="1" smtClean="0"/>
                <a:t>ssss</a:t>
              </a:r>
              <a:endParaRPr lang="pl-PL" sz="1800" dirty="0"/>
            </a:p>
          </p:txBody>
        </p:sp>
      </p:grpSp>
      <p:sp>
        <p:nvSpPr>
          <p:cNvPr id="24" name="Prostokąt 23"/>
          <p:cNvSpPr/>
          <p:nvPr/>
        </p:nvSpPr>
        <p:spPr>
          <a:xfrm>
            <a:off x="4644008" y="2951369"/>
            <a:ext cx="4114800" cy="3429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05176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467544" y="1124744"/>
            <a:ext cx="7829500" cy="5089778"/>
            <a:chOff x="342900" y="2097088"/>
            <a:chExt cx="4114800" cy="2674937"/>
          </a:xfrm>
        </p:grpSpPr>
        <p:pic>
          <p:nvPicPr>
            <p:cNvPr id="2" name="Obraz 1" descr="20170310_12295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2097088"/>
              <a:ext cx="4114800" cy="23193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Prostokąt 2"/>
            <p:cNvSpPr/>
            <p:nvPr/>
          </p:nvSpPr>
          <p:spPr>
            <a:xfrm>
              <a:off x="342900" y="44291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endParaRPr lang="pl-PL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247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>
            <a:grpSpLocks noGrp="1" noUngrp="1" noChangeAspect="1"/>
          </p:cNvGrpSpPr>
          <p:nvPr/>
        </p:nvGrpSpPr>
        <p:grpSpPr>
          <a:xfrm>
            <a:off x="251520" y="980728"/>
            <a:ext cx="4114800" cy="2674937"/>
            <a:chOff x="342900" y="2097088"/>
            <a:chExt cx="4114800" cy="2674937"/>
          </a:xfrm>
        </p:grpSpPr>
        <p:pic>
          <p:nvPicPr>
            <p:cNvPr id="2" name="Obraz 1" descr="20170310_170110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2097088"/>
              <a:ext cx="4114800" cy="23193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Prostokąt 2"/>
            <p:cNvSpPr/>
            <p:nvPr/>
          </p:nvSpPr>
          <p:spPr>
            <a:xfrm>
              <a:off x="342900" y="44291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pl-PL" b="1" dirty="0" smtClean="0"/>
                <a:t>Hodowla hiacyntów i cebuli  </a:t>
              </a:r>
              <a:endParaRPr lang="pl-PL" sz="1800" b="1" dirty="0"/>
            </a:p>
          </p:txBody>
        </p:sp>
      </p:grpSp>
      <p:grpSp>
        <p:nvGrpSpPr>
          <p:cNvPr id="7" name="Grupa 6"/>
          <p:cNvGrpSpPr>
            <a:grpSpLocks noGrp="1" noUngrp="1" noChangeAspect="1"/>
          </p:cNvGrpSpPr>
          <p:nvPr/>
        </p:nvGrpSpPr>
        <p:grpSpPr>
          <a:xfrm>
            <a:off x="4572000" y="992589"/>
            <a:ext cx="4114800" cy="2674937"/>
            <a:chOff x="4686300" y="2097088"/>
            <a:chExt cx="4114800" cy="2674937"/>
          </a:xfrm>
        </p:grpSpPr>
        <p:pic>
          <p:nvPicPr>
            <p:cNvPr id="5" name="Obraz 4" descr="20170310_170115"/>
            <p:cNvPicPr>
              <a:picLocks noRot="1" noChangeAspect="1" noMove="1" noResize="1"/>
            </p:cNvPicPr>
            <p:nvPr isPhoto="1"/>
          </p:nvPicPr>
          <p:blipFill>
            <a:blip r:embed="rId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300" y="2097088"/>
              <a:ext cx="4114800" cy="231933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Prostokąt 5"/>
            <p:cNvSpPr/>
            <p:nvPr/>
          </p:nvSpPr>
          <p:spPr>
            <a:xfrm>
              <a:off x="4686300" y="44291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pl-PL" b="1" dirty="0" smtClean="0"/>
                <a:t>Hodowla  rzeżuchy </a:t>
              </a:r>
              <a:endParaRPr lang="pl-PL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090267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101</Words>
  <Application>Microsoft Office PowerPoint</Application>
  <PresentationFormat>Pokaz na ekranie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Hodowla roślin klasa I c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fotograficzny</dc:title>
  <dc:creator>Katarzyna Gawinkowska</dc:creator>
  <cp:lastModifiedBy>Katarzyna Gawinkowska</cp:lastModifiedBy>
  <cp:revision>7</cp:revision>
  <dcterms:created xsi:type="dcterms:W3CDTF">2017-03-10T20:33:12Z</dcterms:created>
  <dcterms:modified xsi:type="dcterms:W3CDTF">2017-03-10T21:51:20Z</dcterms:modified>
</cp:coreProperties>
</file>