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61" r:id="rId6"/>
    <p:sldId id="265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858C-FFF2-4B93-938A-DB09C0904846}" type="datetimeFigureOut">
              <a:rPr lang="pl-PL" smtClean="0"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931BE-8585-49E5-8626-82245BE15B7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lum bright="17000"/>
          </a:blip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Kącik przyrody – </a:t>
            </a:r>
            <a:br>
              <a:rPr lang="pl-PL" b="1" dirty="0" smtClean="0"/>
            </a:br>
            <a:r>
              <a:rPr lang="pl-PL" b="1" dirty="0" smtClean="0"/>
              <a:t>zimowo-świąteczny w „Promykach”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2928934"/>
            <a:ext cx="7286676" cy="3357586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Do naszego </a:t>
            </a:r>
            <a:r>
              <a:rPr lang="pl-PL" b="1" dirty="0" smtClean="0">
                <a:solidFill>
                  <a:schemeClr val="tx1"/>
                </a:solidFill>
              </a:rPr>
              <a:t>kącika przyrody również zawitała zima i Święta ;)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Dzieci wykonały choineczki z filcu oraz pachnące choinki z kawy, cynamonu, pomarańczy oraz gwiazdek anyżu, które umieściliśmy w zimowym kąciku przyrody.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lum bright="17000"/>
          </a:blip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G:\DCIM\Camera\IMG_20161215_081557_255.jpg"/>
          <p:cNvPicPr>
            <a:picLocks noChangeAspect="1" noChangeArrowheads="1"/>
          </p:cNvPicPr>
          <p:nvPr/>
        </p:nvPicPr>
        <p:blipFill>
          <a:blip r:embed="rId3" cstate="print"/>
          <a:srcRect l="7813" t="14583" r="19530" b="25000"/>
          <a:stretch>
            <a:fillRect/>
          </a:stretch>
        </p:blipFill>
        <p:spPr bwMode="auto">
          <a:xfrm>
            <a:off x="1285852" y="1214422"/>
            <a:ext cx="664373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lum bright="17000"/>
          </a:blip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G:\DCIM\Camera\IMG_20161215_081617_840.jpg"/>
          <p:cNvPicPr>
            <a:picLocks noChangeAspect="1" noChangeArrowheads="1"/>
          </p:cNvPicPr>
          <p:nvPr/>
        </p:nvPicPr>
        <p:blipFill>
          <a:blip r:embed="rId3" cstate="print"/>
          <a:srcRect t="2083" r="20312" b="29167"/>
          <a:stretch>
            <a:fillRect/>
          </a:stretch>
        </p:blipFill>
        <p:spPr bwMode="auto">
          <a:xfrm>
            <a:off x="928662" y="1285860"/>
            <a:ext cx="728664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lum bright="17000"/>
          </a:blip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G:\DCIM\Camera\IMG_20161216_123146_232.jpg"/>
          <p:cNvPicPr>
            <a:picLocks noChangeAspect="1" noChangeArrowheads="1"/>
          </p:cNvPicPr>
          <p:nvPr/>
        </p:nvPicPr>
        <p:blipFill>
          <a:blip r:embed="rId3" cstate="print"/>
          <a:srcRect t="11459" r="14062" b="13541"/>
          <a:stretch>
            <a:fillRect/>
          </a:stretch>
        </p:blipFill>
        <p:spPr bwMode="auto">
          <a:xfrm>
            <a:off x="642910" y="928670"/>
            <a:ext cx="7858148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lum bright="17000"/>
          </a:blip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G:\DCIM\Camera\IMG_20161216_123151_102.jpg"/>
          <p:cNvPicPr>
            <a:picLocks noChangeAspect="1" noChangeArrowheads="1"/>
          </p:cNvPicPr>
          <p:nvPr/>
        </p:nvPicPr>
        <p:blipFill>
          <a:blip r:embed="rId3" cstate="print"/>
          <a:srcRect t="16666" b="22917"/>
          <a:stretch>
            <a:fillRect/>
          </a:stretch>
        </p:blipFill>
        <p:spPr bwMode="auto">
          <a:xfrm>
            <a:off x="214282" y="1285860"/>
            <a:ext cx="871543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17000"/>
          </a:blip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G:\DCIM\Camera\IMG_20161216_123200_178.jpg"/>
          <p:cNvPicPr>
            <a:picLocks noChangeAspect="1" noChangeArrowheads="1"/>
          </p:cNvPicPr>
          <p:nvPr/>
        </p:nvPicPr>
        <p:blipFill>
          <a:blip r:embed="rId3" cstate="print"/>
          <a:srcRect l="2343" r="3125" b="31250"/>
          <a:stretch>
            <a:fillRect/>
          </a:stretch>
        </p:blipFill>
        <p:spPr bwMode="auto">
          <a:xfrm>
            <a:off x="214282" y="1000108"/>
            <a:ext cx="8643998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17000"/>
          </a:blip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 descr="G:\DCIM\Camera\IMG_20161216_123156_036.jpg"/>
          <p:cNvPicPr>
            <a:picLocks noChangeAspect="1" noChangeArrowheads="1"/>
          </p:cNvPicPr>
          <p:nvPr/>
        </p:nvPicPr>
        <p:blipFill>
          <a:blip r:embed="rId3" cstate="print"/>
          <a:srcRect l="3906" t="5208" r="2343" b="31250"/>
          <a:stretch>
            <a:fillRect/>
          </a:stretch>
        </p:blipFill>
        <p:spPr bwMode="auto">
          <a:xfrm>
            <a:off x="285720" y="1071546"/>
            <a:ext cx="857256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</Words>
  <Application>Microsoft Office PowerPoint</Application>
  <PresentationFormat>Pokaz na ekranie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Kącik przyrody –  zimowo-świąteczny w „Promykach”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Kącik przyrody - zimowo-świąteczny w „Promykach”</dc:title>
  <dc:creator>SQ</dc:creator>
  <cp:lastModifiedBy>SQ</cp:lastModifiedBy>
  <cp:revision>4</cp:revision>
  <dcterms:created xsi:type="dcterms:W3CDTF">2017-03-29T20:16:13Z</dcterms:created>
  <dcterms:modified xsi:type="dcterms:W3CDTF">2017-03-29T20:48:02Z</dcterms:modified>
</cp:coreProperties>
</file>