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C5C4F-4598-4729-A51C-135DCDC9BAB1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1026-ED6B-4B5A-A976-5558C924882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772400" cy="2162671"/>
          </a:xfrm>
        </p:spPr>
        <p:txBody>
          <a:bodyPr>
            <a:normAutofit/>
          </a:bodyPr>
          <a:lstStyle/>
          <a:p>
            <a:r>
              <a:rPr lang="pl-PL" sz="5000" b="1" dirty="0" smtClean="0"/>
              <a:t>Mikołajki w grupie 0A</a:t>
            </a:r>
            <a:endParaRPr lang="pl-PL" sz="5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600201"/>
            <a:ext cx="8003232" cy="604664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Nareszcie mogliśmy otworzyć prezenty!</a:t>
            </a:r>
            <a:endParaRPr lang="pl-PL" dirty="0"/>
          </a:p>
        </p:txBody>
      </p:sp>
      <p:pic>
        <p:nvPicPr>
          <p:cNvPr id="4" name="Obraz 3" descr="DSC_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806489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2241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700" dirty="0" smtClean="0"/>
              <a:t>A na koniec dnia </a:t>
            </a:r>
            <a:r>
              <a:rPr lang="pl-PL" sz="2700" smtClean="0"/>
              <a:t>czekał </a:t>
            </a:r>
            <a:r>
              <a:rPr lang="pl-PL" sz="2700" smtClean="0"/>
              <a:t>na nas </a:t>
            </a:r>
            <a:r>
              <a:rPr lang="pl-PL" sz="2700" dirty="0" smtClean="0"/>
              <a:t>przepyszny </a:t>
            </a:r>
          </a:p>
          <a:p>
            <a:pPr algn="ctr">
              <a:buNone/>
            </a:pPr>
            <a:r>
              <a:rPr lang="pl-PL" sz="2700" dirty="0" smtClean="0"/>
              <a:t>słodko-owocowy poczęstunek. </a:t>
            </a:r>
            <a:endParaRPr lang="pl-PL" sz="2700" dirty="0"/>
          </a:p>
        </p:txBody>
      </p:sp>
      <p:pic>
        <p:nvPicPr>
          <p:cNvPr id="4" name="Obraz 3" descr="DSC_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85285" y="3447763"/>
            <a:ext cx="4365104" cy="2455371"/>
          </a:xfrm>
          <a:prstGeom prst="rect">
            <a:avLst/>
          </a:prstGeom>
        </p:spPr>
      </p:pic>
      <p:pic>
        <p:nvPicPr>
          <p:cNvPr id="5" name="Obraz 4" descr="DSC_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320989" y="3447763"/>
            <a:ext cx="4365104" cy="2455371"/>
          </a:xfrm>
          <a:prstGeom prst="rect">
            <a:avLst/>
          </a:prstGeom>
        </p:spPr>
      </p:pic>
      <p:pic>
        <p:nvPicPr>
          <p:cNvPr id="6" name="Obraz 5" descr="DSC_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43307" y="3447762"/>
            <a:ext cx="4365104" cy="2455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600200"/>
            <a:ext cx="712879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/>
              <a:t>6 grudnia to wyjątkowy dzień w roku. Tego dnia swoje imieniny obchodzi nie kto inny, ale sam święty Mikołaj! Wszystkie grzeczne dzieci czekają na prezenty.</a:t>
            </a:r>
          </a:p>
          <a:p>
            <a:pPr>
              <a:buNone/>
            </a:pPr>
            <a:r>
              <a:rPr lang="pl-PL" b="1" dirty="0" smtClean="0"/>
              <a:t>Wygląda na to, że w grupie 0A wszystkie dzieci są bardzo grzeczne, bo Mikołaj odwidział je osobiście, aby rozdać </a:t>
            </a:r>
            <a:r>
              <a:rPr lang="pl-PL" b="1" dirty="0" smtClean="0"/>
              <a:t>upominki</a:t>
            </a:r>
            <a:r>
              <a:rPr lang="pl-PL" b="1" dirty="0" smtClean="0"/>
              <a:t>.</a:t>
            </a:r>
            <a:endParaRPr lang="pl-PL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1756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700" dirty="0" smtClean="0"/>
              <a:t>Z </a:t>
            </a:r>
            <a:r>
              <a:rPr lang="pl-PL" sz="2700" dirty="0" smtClean="0"/>
              <a:t>samego rana święty Mikołaj przyszedł, żeby odwiedzić nasze dzieciaki i poprosić o cierpliwość. Święty Mikołaj ma bardzo dużo pracy i dzieci musiały poczekać aż do popołudnia.</a:t>
            </a:r>
            <a:endParaRPr lang="pl-PL" sz="2700" dirty="0"/>
          </a:p>
        </p:txBody>
      </p:sp>
      <p:pic>
        <p:nvPicPr>
          <p:cNvPr id="4" name="Obraz 3" descr="25198767_1987812114569888_64157271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56992"/>
            <a:ext cx="5904656" cy="33213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5270948_1987812124569887_126333948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916832"/>
            <a:ext cx="5632626" cy="3168352"/>
          </a:xfrm>
          <a:prstGeom prst="rect">
            <a:avLst/>
          </a:prstGeom>
        </p:spPr>
      </p:pic>
      <p:pic>
        <p:nvPicPr>
          <p:cNvPr id="5" name="Obraz 4" descr="25270956_1987812117903221_109472871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2657894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600201"/>
            <a:ext cx="6912768" cy="1396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700" dirty="0" smtClean="0"/>
              <a:t>Aby szybciej minął nam czas oczekiwania na spotkanie z wyjątkowym gościem zrobiliśmy prace plastyczne z jego podobizną.</a:t>
            </a:r>
            <a:endParaRPr lang="pl-PL" sz="2700" dirty="0"/>
          </a:p>
        </p:txBody>
      </p:sp>
      <p:pic>
        <p:nvPicPr>
          <p:cNvPr id="4" name="Obraz 3" descr="25270999_1987811744569925_197240278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96952"/>
            <a:ext cx="6016669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5286259_1987811741236592_55939842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990"/>
            <a:ext cx="4511960" cy="2537978"/>
          </a:xfrm>
          <a:prstGeom prst="rect">
            <a:avLst/>
          </a:prstGeom>
        </p:spPr>
      </p:pic>
      <p:pic>
        <p:nvPicPr>
          <p:cNvPr id="5" name="Obraz 4" descr="25317355_1987811751236591_197326067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284984"/>
            <a:ext cx="5212071" cy="2931790"/>
          </a:xfrm>
          <a:prstGeom prst="rect">
            <a:avLst/>
          </a:prstGeom>
        </p:spPr>
      </p:pic>
      <p:pic>
        <p:nvPicPr>
          <p:cNvPr id="6" name="Obraz 5" descr="25320016_1987811757903257_77214954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48680"/>
            <a:ext cx="4572000" cy="25717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892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700" dirty="0" smtClean="0"/>
              <a:t>Na szczęście czas szybko minął i nim się obejrzeliśmy mogliśmy spotkać się już ze świętym Mikołajem.</a:t>
            </a:r>
            <a:endParaRPr lang="pl-PL" sz="2700" dirty="0"/>
          </a:p>
        </p:txBody>
      </p:sp>
      <p:pic>
        <p:nvPicPr>
          <p:cNvPr id="4" name="Obraz 3" descr="DSC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6300192" cy="35438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_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501008"/>
            <a:ext cx="5594581" cy="3146952"/>
          </a:xfrm>
          <a:prstGeom prst="rect">
            <a:avLst/>
          </a:prstGeom>
        </p:spPr>
      </p:pic>
      <p:pic>
        <p:nvPicPr>
          <p:cNvPr id="5" name="Obraz 4" descr="DSC_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88640"/>
            <a:ext cx="5594581" cy="31469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_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23111" y="1939335"/>
            <a:ext cx="5040560" cy="2835315"/>
          </a:xfrm>
          <a:prstGeom prst="rect">
            <a:avLst/>
          </a:prstGeom>
        </p:spPr>
      </p:pic>
      <p:pic>
        <p:nvPicPr>
          <p:cNvPr id="5" name="Obraz 4" descr="DSC_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88640"/>
            <a:ext cx="5888653" cy="3312367"/>
          </a:xfrm>
          <a:prstGeom prst="rect">
            <a:avLst/>
          </a:prstGeom>
        </p:spPr>
      </p:pic>
      <p:pic>
        <p:nvPicPr>
          <p:cNvPr id="7" name="Obraz 6" descr="DSC_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356992"/>
            <a:ext cx="5888655" cy="3312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138</Words>
  <Application>Microsoft Office PowerPoint</Application>
  <PresentationFormat>Pokaz na ekranie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Mikołajki w grupie 0A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Dominika Imiołek</dc:creator>
  <cp:lastModifiedBy>Dominika Imiołek</cp:lastModifiedBy>
  <cp:revision>6</cp:revision>
  <dcterms:created xsi:type="dcterms:W3CDTF">2017-12-11T22:59:44Z</dcterms:created>
  <dcterms:modified xsi:type="dcterms:W3CDTF">2017-12-11T23:41:46Z</dcterms:modified>
</cp:coreProperties>
</file>