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1C65C5-B7AF-4486-A131-5331B3BF9AE6}" type="datetimeFigureOut">
              <a:rPr lang="pl-PL" smtClean="0"/>
              <a:t>2016-10-23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6ED9CD4-0ED3-4C67-A4F4-546726A1E9F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34336" y="548681"/>
            <a:ext cx="5070112" cy="1296143"/>
          </a:xfrm>
        </p:spPr>
        <p:txBody>
          <a:bodyPr/>
          <a:lstStyle/>
          <a:p>
            <a:pPr marL="182880" indent="0">
              <a:buNone/>
            </a:pP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Znalezione obrazy dla zapytania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5" y="1412776"/>
            <a:ext cx="2880321" cy="39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067944" y="299695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Urodził  się w 1881 roku w Maladze</a:t>
            </a:r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35896" y="548680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Pablo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Picasso zmarł 8 kwietnia 1973 roku w 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Mougnis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(Francja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Był jednym </a:t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najwybitniejszych i znanych malarzy na Świecie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media1.britannica.com/eb-media/52/134252-004-64C21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6" y="548680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508104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49482" y="260648"/>
            <a:ext cx="55945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Hiszpański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malarz,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 rzeźbiarz, 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grafik oraz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ceramik.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Uznawany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 jednego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najwybitniejszych artystów XX wieku.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Był twórcą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nurtu malarstwa zwanego 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kubizmem.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KUBIZM  to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ujęcie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bryły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malarstwie dzięki ostrym, łukowatym i linearnym podziałom figury, dając początek nowej koncepcji przestrzeni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malarstwie. 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Znalezione obrazy dla zapytania kubi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3297963" cy="24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kubizm pic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448272" cy="31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47864" y="548680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Talent Picassa został odkryty przez jego ojca, znakomitego rysownika. </a:t>
            </a:r>
            <a:endParaRPr lang="pl-P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najmłodszych lat Pablo ujawniał swój talent malarski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plastyczny. </a:t>
            </a:r>
          </a:p>
        </p:txBody>
      </p:sp>
      <p:pic>
        <p:nvPicPr>
          <p:cNvPr id="3074" name="Picture 2" descr="Znalezione obrazy dla zapytania mala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0736"/>
            <a:ext cx="2850336" cy="37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27784" y="548680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Picassa z lat 1901-1904 określa się jako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okres błękitny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Były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to dzieła utrzymane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kolorycie 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melancholijnym, smutnym, ukazujące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tematykę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postaci osób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biednych.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Znalezione obrazy dla zapytania życie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262253" cy="35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 prasowaczka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5" y="1556792"/>
            <a:ext cx="2674702" cy="37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Dzieła o smutnych barwach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908720"/>
            <a:ext cx="300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„Prasowaczka”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Znalezione obrazy dla zapytania stary gitarzysta pic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17" y="1541481"/>
            <a:ext cx="2664296" cy="37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716016" y="908720"/>
            <a:ext cx="30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„Stary gitarzysta”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39952" y="764704"/>
            <a:ext cx="5004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1904 roku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twórczość Picassa weszła w okres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różowy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która ukazywała między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innymi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sceny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 życia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cyrkowców.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późniejszym okresie jego dzieła były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bardzo kolorowe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gnosis.art.pl/iluminatornia/sztuka_o_inspiracji/pablo_picasso/picasso_rodzina_kuglarzy_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" y="762713"/>
            <a:ext cx="3541629" cy="3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7544" y="42210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„Kuglarze”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Obrazy Pablo Picassa to: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picasso.fineart24.pl/images/phocagallery/pokubizm/thumbs/phoca_thumb_l_mandolina_i_gitar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7" y="1268760"/>
            <a:ext cx="39943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7" y="40770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       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„Mandolina i gitara”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Znalezione obrazy dla zapytania picasso obra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448272" cy="3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95936" y="4538737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„Kobieta w czerwonym berecie”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brazy.org/obraz-Pablo+Picasso+Jacqueline+z+kwiatami_main_91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3" y="332656"/>
            <a:ext cx="31051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429309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„Portret kobiety”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://obrazy.org/obraz-Pablo+Picasso+Glowa+czytajacej+kobiety_main_350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96" y="332656"/>
            <a:ext cx="3390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716016" y="449315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„Głowa czytającej kobiety”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rafik.rp.pl/g4a/1180156,630118,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7" y="332656"/>
            <a:ext cx="39719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0347" y="4221088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„Czerwony fotel”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ttp://obrazy.org/obraz-Pablo+Picasso+Maja+z+lalka_main_935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793"/>
            <a:ext cx="2788543" cy="34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220072" y="42210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„Maja z lalką”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</TotalTime>
  <Words>131</Words>
  <Application>Microsoft Office PowerPoint</Application>
  <PresentationFormat>Pokaz na ekranie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Kąty</vt:lpstr>
      <vt:lpstr>PABLO PICASSO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DOROTAG</dc:creator>
  <cp:lastModifiedBy>DOROTAG</cp:lastModifiedBy>
  <cp:revision>11</cp:revision>
  <dcterms:created xsi:type="dcterms:W3CDTF">2016-10-23T18:38:05Z</dcterms:created>
  <dcterms:modified xsi:type="dcterms:W3CDTF">2016-10-23T19:48:09Z</dcterms:modified>
</cp:coreProperties>
</file>