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photoAlbum layout="1pic" frame="frameStyle6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B61F-2543-4790-9D55-6F21D19FD214}" type="datetimeFigureOut">
              <a:rPr lang="pl-PL" smtClean="0"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6684-A7EF-4C71-97D7-A423FA06572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Poranki muzyczne </a:t>
            </a:r>
            <a:b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„Muzyka z naszego podwórka”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51312" y="5229200"/>
            <a:ext cx="5392688" cy="1152128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GRUPA 0A</a:t>
            </a:r>
            <a:endParaRPr lang="pl-PL" sz="6600" dirty="0">
              <a:solidFill>
                <a:schemeClr val="tx2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Obraz 3" descr="90029_9e36ca4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6048672" cy="150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Grupa 0a wybrała się do Stołecznego Centrum Edukacji Kulturalnej na koncert w</a:t>
            </a:r>
            <a:r>
              <a:rPr lang="pl-PL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 ramach </a:t>
            </a:r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cyklu „Poranki Muzyczne”. </a:t>
            </a:r>
          </a:p>
          <a:p>
            <a:pPr algn="ctr">
              <a:buNone/>
            </a:pPr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Celem nadrzędnym cyklu jest zachęcenie uczniów do kontaktu z muzyką. Wychowankowie grupy chętnie uczestniczyli  w koncercie, śpiewali oraz ciekawie ilustrowali muzykę ruchem.</a:t>
            </a:r>
            <a:endParaRPr lang="pl-PL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0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0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0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0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0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1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828800" y="1885950"/>
            <a:ext cx="54864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10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Pokaz na ekranie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Poranki muzyczne  „Muzyka z naszego podwórka”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Poranki muzyczne  „Muzyka z naszego podwórka”</dc:title>
  <dc:creator>Karolina Tarnacka</dc:creator>
  <cp:lastModifiedBy>Karolina Tarnacka</cp:lastModifiedBy>
  <cp:revision>2</cp:revision>
  <dcterms:created xsi:type="dcterms:W3CDTF">2017-11-21T19:00:52Z</dcterms:created>
  <dcterms:modified xsi:type="dcterms:W3CDTF">2017-11-21T19:16:05Z</dcterms:modified>
</cp:coreProperties>
</file>