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74" r:id="rId5"/>
    <p:sldId id="275" r:id="rId6"/>
    <p:sldId id="260" r:id="rId7"/>
    <p:sldId id="269" r:id="rId8"/>
    <p:sldId id="261" r:id="rId9"/>
    <p:sldId id="273" r:id="rId10"/>
    <p:sldId id="272" r:id="rId11"/>
    <p:sldId id="262" r:id="rId12"/>
    <p:sldId id="266" r:id="rId13"/>
    <p:sldId id="267" r:id="rId14"/>
    <p:sldId id="264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96" y="-10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260C5-A95F-4C64-9403-A0BC33010F7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9D2DE-E6E3-4E22-A32E-52AC15868D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56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9D2DE-E6E3-4E22-A32E-52AC15868D9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657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F9DCF7-58E2-484F-925C-E69FF39C2100}" type="datetimeFigureOut">
              <a:rPr lang="pl-PL" smtClean="0"/>
              <a:t>2017-05-07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C4E864-E97C-4089-AC98-6A8BE6F841B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81000" y="3068960"/>
            <a:ext cx="8458200" cy="3006827"/>
          </a:xfrm>
        </p:spPr>
        <p:txBody>
          <a:bodyPr>
            <a:normAutofit/>
          </a:bodyPr>
          <a:lstStyle/>
          <a:p>
            <a:r>
              <a:rPr lang="pl-PL" b="1" dirty="0" smtClean="0"/>
              <a:t>Przeprowadził DZIAŁANIA samopomocy </a:t>
            </a:r>
            <a:r>
              <a:rPr lang="pl-PL" b="1" dirty="0"/>
              <a:t>na rzecz uczniów w </a:t>
            </a:r>
            <a:r>
              <a:rPr lang="pl-PL" b="1" dirty="0" smtClean="0"/>
              <a:t>szkole </a:t>
            </a:r>
            <a:r>
              <a:rPr lang="pl-PL" b="1" dirty="0"/>
              <a:t>„UCZYMY SIĘ UCZYĆ INNYCH”- pomoc młodszym kolegom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1196752"/>
            <a:ext cx="8458200" cy="1224136"/>
          </a:xfrm>
        </p:spPr>
        <p:txBody>
          <a:bodyPr>
            <a:normAutofit/>
          </a:bodyPr>
          <a:lstStyle/>
          <a:p>
            <a:r>
              <a:rPr lang="pl-PL" sz="6600" dirty="0" smtClean="0"/>
              <a:t>SAMORZĄD SZKOLNY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4249014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Uczymy się uczyć innych – kiermasz szkolny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/>
          <a:lstStyle/>
          <a:p>
            <a:r>
              <a:rPr lang="pl-PL" dirty="0" smtClean="0"/>
              <a:t>Wolontariusze klas 4 współpracowali pomagając klasom 1 w wykonaniu ozdób na kiermasz świąteczny </a:t>
            </a:r>
            <a:endParaRPr lang="pl-PL" dirty="0"/>
          </a:p>
        </p:txBody>
      </p:sp>
      <p:pic>
        <p:nvPicPr>
          <p:cNvPr id="6146" name="Picture 2" descr="C:\Users\Edytka\Desktop\zdjęcia  1e\20161206_09435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67322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1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Uczymy się uczyć innych - DZIELIMY SIĘ SWOJĄ WIEDZĄ – BEZPIECZNE FERIE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772817"/>
            <a:ext cx="8686800" cy="2376264"/>
          </a:xfrm>
        </p:spPr>
        <p:txBody>
          <a:bodyPr>
            <a:normAutofit/>
          </a:bodyPr>
          <a:lstStyle/>
          <a:p>
            <a:r>
              <a:rPr lang="pl-PL" dirty="0" smtClean="0"/>
              <a:t>Uczniowie uczyli się zasad bezpieczeństwa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 w czasie ferii zimowych</a:t>
            </a:r>
          </a:p>
          <a:p>
            <a:r>
              <a:rPr lang="pl-PL" dirty="0" smtClean="0"/>
              <a:t>Uczniowie klas 1 uczyli się uczyć zasady bezpieczeństwa swoje pluszowe zabawki</a:t>
            </a:r>
            <a:endParaRPr lang="pl-PL" dirty="0"/>
          </a:p>
        </p:txBody>
      </p:sp>
      <p:pic>
        <p:nvPicPr>
          <p:cNvPr id="3074" name="Picture 2" descr="C:\Users\Edytka\Desktop\uCZYMY SIĘ ZDJĘCIA\20170210_1305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3672408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Edytka\Desktop\uCZYMY SIĘ ZDJĘCIA\20170210_112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283718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06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uczymy się uczyć innych –tydzień techniczny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Uczymy się wzajemnie korzystać ze sprzętów technicznych: kalkulatorów, aparatu, mikroskopów, lornetek</a:t>
            </a:r>
            <a:endParaRPr lang="pl-PL" dirty="0"/>
          </a:p>
        </p:txBody>
      </p:sp>
      <p:pic>
        <p:nvPicPr>
          <p:cNvPr id="4098" name="Picture 2" descr="C:\Users\Edytka\Desktop\uCZYMY SIĘ ZDJĘCIA\20170119_131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67976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dytka\Desktop\uCZYMY SIĘ ZDJĘCIA\20170120_123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0968"/>
            <a:ext cx="4572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9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Uczymy się uczyć innych – dzień ziemi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Wolontariusze klas 4 pod opieką nauczycieli przyrody przekazywali wiedzę na stoisku przyrodniczym</a:t>
            </a:r>
          </a:p>
          <a:p>
            <a:endParaRPr lang="pl-PL" dirty="0"/>
          </a:p>
        </p:txBody>
      </p:sp>
      <p:pic>
        <p:nvPicPr>
          <p:cNvPr id="5122" name="Picture 2" descr="C:\Users\Edytka\Desktop\uCZYMY SIĘ ZDJĘCIA\20170420_194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2328140" cy="413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dytka\Desktop\uCZYMY SIĘ ZDJĘCIA\20170124_104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9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Uczymy się uczyć innych  - gry planszowe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Uczniowie klas 1 w ustalone dni przynoszą ulubione gry planszowe</a:t>
            </a:r>
          </a:p>
          <a:p>
            <a:r>
              <a:rPr lang="pl-PL" dirty="0" smtClean="0"/>
              <a:t>Uczymy się wzajemnie reguł i zapoznajemy kolegów i koleżanki z zasadami naszych gier</a:t>
            </a:r>
          </a:p>
          <a:p>
            <a:r>
              <a:rPr lang="pl-PL" dirty="0" smtClean="0"/>
              <a:t>Potem zostaje wspaniała zabawa</a:t>
            </a:r>
            <a:endParaRPr lang="pl-PL" dirty="0"/>
          </a:p>
        </p:txBody>
      </p:sp>
      <p:pic>
        <p:nvPicPr>
          <p:cNvPr id="2052" name="Picture 4" descr="C:\Users\Edytka\Desktop\uCZYMY SIĘ ZDJĘCIA\20161114_113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37112"/>
            <a:ext cx="4283968" cy="22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dytka\Desktop\uCZYMY SIĘ ZDJĘCIA\20161114_112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3980610" cy="223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81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Uczymy się udzielać pierwszej pomocy– </a:t>
            </a:r>
            <a:br>
              <a:rPr lang="pl-PL" dirty="0" smtClean="0"/>
            </a:br>
            <a:r>
              <a:rPr lang="pl-PL" dirty="0" smtClean="0"/>
              <a:t>spotkanie z pielęgniarką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Uczniowie klasy 1e uczą młodszych </a:t>
            </a:r>
            <a:r>
              <a:rPr lang="pl-PL" sz="2400" dirty="0" smtClean="0"/>
              <a:t>kolegów </a:t>
            </a:r>
            <a:r>
              <a:rPr lang="pl-PL" sz="2400" dirty="0" smtClean="0"/>
              <a:t>robić </a:t>
            </a:r>
            <a:r>
              <a:rPr lang="pl-PL" sz="2400" dirty="0" smtClean="0"/>
              <a:t>opatrunki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					Opracowanie: Edyta Fornalik</a:t>
            </a:r>
            <a:endParaRPr lang="pl-PL" sz="2400" dirty="0"/>
          </a:p>
        </p:txBody>
      </p:sp>
      <p:pic>
        <p:nvPicPr>
          <p:cNvPr id="3074" name="Picture 2" descr="C:\Users\Edytka\Desktop\Uczymy_sie_opatrywac_rany_cz.4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6667"/>
            <a:ext cx="5400600" cy="291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8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AKCJI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 smtClean="0"/>
              <a:t>zdobywanie </a:t>
            </a:r>
            <a:r>
              <a:rPr lang="pl-PL" dirty="0"/>
              <a:t>umiejętności dzielenia się swoją wiedzą</a:t>
            </a:r>
          </a:p>
          <a:p>
            <a:pPr lvl="0"/>
            <a:r>
              <a:rPr lang="pl-PL" dirty="0" smtClean="0"/>
              <a:t>wdrażanie </a:t>
            </a:r>
            <a:r>
              <a:rPr lang="pl-PL" dirty="0"/>
              <a:t>do opieki nad młodszymi koleżankami i kolegami</a:t>
            </a:r>
          </a:p>
          <a:p>
            <a:pPr lvl="0"/>
            <a:r>
              <a:rPr lang="pl-PL" dirty="0" smtClean="0"/>
              <a:t>poszerzanie wiedzy i umiejętności współpracy z młodszymi i starszymi kolegami</a:t>
            </a:r>
          </a:p>
          <a:p>
            <a:r>
              <a:rPr lang="pl-PL" dirty="0"/>
              <a:t>wcielanie się uczniów w role </a:t>
            </a:r>
            <a:r>
              <a:rPr lang="pl-PL" dirty="0" smtClean="0"/>
              <a:t>nauczyciela</a:t>
            </a:r>
          </a:p>
          <a:p>
            <a:pPr lvl="0"/>
            <a:r>
              <a:rPr lang="pl-PL" dirty="0"/>
              <a:t>projektowanie i </a:t>
            </a:r>
            <a:r>
              <a:rPr lang="pl-PL" dirty="0" smtClean="0"/>
              <a:t>wykonanie doświadczeń, prac </a:t>
            </a:r>
            <a:r>
              <a:rPr lang="pl-PL" dirty="0"/>
              <a:t>plastycznych i </a:t>
            </a:r>
            <a:r>
              <a:rPr lang="pl-PL" dirty="0" smtClean="0"/>
              <a:t>technicznych</a:t>
            </a:r>
            <a:endParaRPr lang="pl-PL" dirty="0"/>
          </a:p>
          <a:p>
            <a:endParaRPr lang="pl-PL" dirty="0"/>
          </a:p>
          <a:p>
            <a:pPr lvl="0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829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NASI SPRZYMIERZEŃCY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r>
              <a:rPr lang="pl-PL" dirty="0" smtClean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Szkolne Koło Wolontariatu,</a:t>
            </a:r>
          </a:p>
          <a:p>
            <a:r>
              <a:rPr lang="pl-PL" dirty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wolontariusze z rady </a:t>
            </a:r>
            <a:r>
              <a:rPr lang="pl-PL" dirty="0" smtClean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rodziców,</a:t>
            </a:r>
            <a:endParaRPr lang="pl-PL" dirty="0">
              <a:solidFill>
                <a:srgbClr val="800080"/>
              </a:solidFill>
              <a:latin typeface="Calibri"/>
              <a:ea typeface="Calibri"/>
              <a:cs typeface="Times New Roman"/>
            </a:endParaRPr>
          </a:p>
          <a:p>
            <a:r>
              <a:rPr lang="pl-PL" dirty="0" smtClean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wychowawcy </a:t>
            </a:r>
            <a:r>
              <a:rPr lang="pl-PL" dirty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oddziałów sześciolatków, </a:t>
            </a:r>
            <a:endParaRPr lang="pl-PL" dirty="0" smtClean="0">
              <a:solidFill>
                <a:srgbClr val="800080"/>
              </a:solidFill>
              <a:latin typeface="Calibri"/>
              <a:ea typeface="Calibri"/>
              <a:cs typeface="Times New Roman"/>
            </a:endParaRPr>
          </a:p>
          <a:p>
            <a:r>
              <a:rPr lang="pl-PL" dirty="0" smtClean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wychowawcy </a:t>
            </a:r>
            <a:r>
              <a:rPr lang="pl-PL" dirty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klas I-III, </a:t>
            </a:r>
            <a:endParaRPr lang="pl-PL" dirty="0" smtClean="0">
              <a:solidFill>
                <a:srgbClr val="800080"/>
              </a:solidFill>
              <a:latin typeface="Calibri"/>
              <a:ea typeface="Calibri"/>
              <a:cs typeface="Times New Roman"/>
            </a:endParaRPr>
          </a:p>
          <a:p>
            <a:r>
              <a:rPr lang="pl-PL" dirty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w</a:t>
            </a:r>
            <a:r>
              <a:rPr lang="pl-PL" dirty="0" smtClean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ychowawcy świetlicy,</a:t>
            </a:r>
          </a:p>
          <a:p>
            <a:r>
              <a:rPr lang="pl-PL" dirty="0" smtClean="0">
                <a:solidFill>
                  <a:srgbClr val="800080"/>
                </a:solidFill>
                <a:latin typeface="Calibri"/>
                <a:ea typeface="Calibri"/>
                <a:cs typeface="Times New Roman"/>
              </a:rPr>
              <a:t>dyrekcja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121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Uczymy się uczyć innych – prezentacja tematu -  dinozaury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Uczniowie klasy 3h z wizytą w klasie 1e</a:t>
            </a:r>
          </a:p>
          <a:p>
            <a:r>
              <a:rPr lang="pl-PL" dirty="0" smtClean="0"/>
              <a:t>Prezentacje plakatów i ciekawostek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3278645" cy="24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384103" cy="246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45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Uczymy się uczyć innych – doświadczenia dla oddziałów przedszkolnych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Klasa 3h odbyła kilka spotkań z młodszymi kolegami  i prezentowała doświadczenia i eksperymenty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6" y="3356992"/>
            <a:ext cx="4032448" cy="268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110"/>
            <a:ext cx="3979542" cy="268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3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Uczymy się uczyć innych - Cała </a:t>
            </a:r>
            <a:r>
              <a:rPr lang="pl-PL" dirty="0"/>
              <a:t>Polska Czyta  </a:t>
            </a:r>
            <a:r>
              <a:rPr lang="pl-PL" dirty="0" smtClean="0"/>
              <a:t>Dzieciom -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/>
              <a:t>Szkolne Koło Wolontariatu </a:t>
            </a:r>
            <a:r>
              <a:rPr lang="pl-PL" dirty="0" smtClean="0"/>
              <a:t> i Świetlica Szkolna zorganizowało spotkania, </a:t>
            </a:r>
            <a:r>
              <a:rPr lang="pl-PL" dirty="0"/>
              <a:t>w czasie których starsze dzieci czytają w </a:t>
            </a:r>
            <a:r>
              <a:rPr lang="pl-PL" dirty="0" smtClean="0"/>
              <a:t>przedszkolu</a:t>
            </a:r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2400" b="1" dirty="0"/>
              <a:t>Uczniowie klasy 3d </a:t>
            </a:r>
            <a:endParaRPr lang="pl-PL" sz="2400" b="1" dirty="0" smtClean="0"/>
          </a:p>
          <a:p>
            <a:pPr marL="0" indent="0">
              <a:buNone/>
            </a:pPr>
            <a:r>
              <a:rPr lang="pl-PL" sz="2400" b="1" dirty="0"/>
              <a:t>c</a:t>
            </a:r>
            <a:r>
              <a:rPr lang="pl-PL" sz="2400" b="1" dirty="0" smtClean="0"/>
              <a:t>zytają młodszym</a:t>
            </a:r>
            <a:endParaRPr lang="pl-PL" sz="2400" dirty="0" smtClean="0"/>
          </a:p>
        </p:txBody>
      </p:sp>
      <p:pic>
        <p:nvPicPr>
          <p:cNvPr id="5" name="Picture 2" descr="C:\Users\Edytka\Desktop\Kolezanki_z_klasy_3d__czytaja_mlodszym_kolegom_i_kolezank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1048"/>
            <a:ext cx="47880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38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Współpraca z Fundacją </a:t>
            </a:r>
            <a:r>
              <a:rPr lang="pl-PL" dirty="0"/>
              <a:t>„ABCXXI – Cała Polska czyta dzieciom”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/>
          <a:lstStyle/>
          <a:p>
            <a:r>
              <a:rPr lang="pl-PL" dirty="0"/>
              <a:t>W każdym miesiącu realizowany jest projekt czytania dzieciom codziennie wg lektur rekomendowanych </a:t>
            </a:r>
            <a:r>
              <a:rPr lang="pl-PL" dirty="0" smtClean="0"/>
              <a:t>przez fundację. W </a:t>
            </a:r>
            <a:r>
              <a:rPr lang="pl-PL" dirty="0"/>
              <a:t>ramach projektu organizowane są czytania </a:t>
            </a:r>
            <a:r>
              <a:rPr lang="pl-PL" dirty="0" smtClean="0"/>
              <a:t>przez starszych kolegów, rodziców</a:t>
            </a:r>
            <a:r>
              <a:rPr lang="pl-PL" dirty="0"/>
              <a:t>, dziadków </a:t>
            </a:r>
          </a:p>
          <a:p>
            <a:endParaRPr lang="pl-PL" dirty="0"/>
          </a:p>
        </p:txBody>
      </p:sp>
      <p:pic>
        <p:nvPicPr>
          <p:cNvPr id="2050" name="Picture 2" descr="C:\Users\Edytka\Desktop\Zabawy_krzeselkowe_z_Wolontariuszak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37112"/>
            <a:ext cx="4355976" cy="22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4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akcja promująca </a:t>
            </a:r>
            <a:r>
              <a:rPr lang="pl-PL" b="1" dirty="0"/>
              <a:t>czytelnictwo "W Słonecznej Szkole czytamy dzieciom</a:t>
            </a:r>
            <a:r>
              <a:rPr lang="pl-PL" dirty="0"/>
              <a:t>".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Akcja </a:t>
            </a:r>
            <a:r>
              <a:rPr lang="pl-PL" dirty="0"/>
              <a:t>polega na czytaniu przedszkolakom utworów z repertuaru literatury dziecięcej </a:t>
            </a:r>
            <a:r>
              <a:rPr lang="pl-PL" dirty="0" smtClean="0"/>
              <a:t>przez:</a:t>
            </a:r>
            <a:endParaRPr lang="pl-PL" dirty="0"/>
          </a:p>
          <a:p>
            <a:r>
              <a:rPr lang="pl-PL" dirty="0" smtClean="0"/>
              <a:t>pracowników </a:t>
            </a:r>
            <a:r>
              <a:rPr lang="pl-PL" dirty="0"/>
              <a:t>szkoły- wychowawców przedszkola, </a:t>
            </a:r>
            <a:r>
              <a:rPr lang="pl-PL" dirty="0" smtClean="0"/>
              <a:t>wychowawców klas, pracowników biblioteki </a:t>
            </a:r>
            <a:r>
              <a:rPr lang="pl-PL" dirty="0"/>
              <a:t>oraz wszystkich innych chętnych do </a:t>
            </a:r>
            <a:r>
              <a:rPr lang="pl-PL" dirty="0" smtClean="0"/>
              <a:t>czytania </a:t>
            </a:r>
            <a:r>
              <a:rPr lang="pl-PL" dirty="0"/>
              <a:t>uczniów klas </a:t>
            </a:r>
            <a:r>
              <a:rPr lang="pl-PL" dirty="0" smtClean="0"/>
              <a:t>2-4,rodziny</a:t>
            </a:r>
            <a:r>
              <a:rPr lang="pl-PL" dirty="0"/>
              <a:t>, </a:t>
            </a:r>
            <a:r>
              <a:rPr lang="pl-PL" dirty="0" smtClean="0"/>
              <a:t>rodzeństwo, </a:t>
            </a:r>
            <a:r>
              <a:rPr lang="pl-PL" dirty="0"/>
              <a:t>przyjaciół </a:t>
            </a:r>
            <a:r>
              <a:rPr lang="pl-PL" dirty="0" smtClean="0"/>
              <a:t>wychowanków</a:t>
            </a:r>
            <a:r>
              <a:rPr lang="pl-PL" u="sng" dirty="0" smtClean="0"/>
              <a:t>,</a:t>
            </a:r>
            <a:r>
              <a:rPr lang="pl-PL" dirty="0" smtClean="0"/>
              <a:t> </a:t>
            </a:r>
            <a:r>
              <a:rPr lang="pl-PL" dirty="0"/>
              <a:t>innych zaproszonych </a:t>
            </a:r>
            <a:r>
              <a:rPr lang="pl-PL" dirty="0" smtClean="0"/>
              <a:t>gości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387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46" dirty="0" smtClean="0"/>
              <a:t>Uczymy się uczyć innych – ozdoby świąteczne</a:t>
            </a:r>
            <a:endParaRPr lang="pl-PL" sz="3246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4293096"/>
            <a:ext cx="8686800" cy="1787029"/>
          </a:xfrm>
        </p:spPr>
        <p:txBody>
          <a:bodyPr/>
          <a:lstStyle/>
          <a:p>
            <a:r>
              <a:rPr lang="pl-PL" dirty="0" smtClean="0"/>
              <a:t>W ramach akcji uczniowie klas 4 pomagali młodszym kolegom w wykonaniu dekoracji świątecznych </a:t>
            </a:r>
            <a:endParaRPr lang="pl-PL" dirty="0"/>
          </a:p>
        </p:txBody>
      </p:sp>
      <p:pic>
        <p:nvPicPr>
          <p:cNvPr id="1027" name="Picture 3" descr="C:\Users\Edytka\Desktop\20161215_150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56792"/>
            <a:ext cx="3803915" cy="21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dytka\Desktop\20161215_15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4139952" cy="23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77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233</TotalTime>
  <Words>408</Words>
  <Application>Microsoft Office PowerPoint</Application>
  <PresentationFormat>Pokaz na ekranie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Wędrówka</vt:lpstr>
      <vt:lpstr>Przeprowadził DZIAŁANIA samopomocy na rzecz uczniów w szkole „UCZYMY SIĘ UCZYĆ INNYCH”- pomoc młodszym kolegom</vt:lpstr>
      <vt:lpstr>CELE AKCJI</vt:lpstr>
      <vt:lpstr>NASI SPRZYMIERZEŃCY</vt:lpstr>
      <vt:lpstr>Uczymy się uczyć innych – prezentacja tematu -  dinozaury</vt:lpstr>
      <vt:lpstr>Uczymy się uczyć innych – doświadczenia dla oddziałów przedszkolnych</vt:lpstr>
      <vt:lpstr>Uczymy się uczyć innych - Cała Polska Czyta  Dzieciom - </vt:lpstr>
      <vt:lpstr>Współpraca z Fundacją „ABCXXI – Cała Polska czyta dzieciom” </vt:lpstr>
      <vt:lpstr>akcja promująca czytelnictwo "W Słonecznej Szkole czytamy dzieciom". </vt:lpstr>
      <vt:lpstr>Uczymy się uczyć innych – ozdoby świąteczne</vt:lpstr>
      <vt:lpstr>Uczymy się uczyć innych – kiermasz szkolny</vt:lpstr>
      <vt:lpstr>Uczymy się uczyć innych - DZIELIMY SIĘ SWOJĄ WIEDZĄ – BEZPIECZNE FERIE </vt:lpstr>
      <vt:lpstr>uczymy się uczyć innych –tydzień techniczny</vt:lpstr>
      <vt:lpstr>Uczymy się uczyć innych – dzień ziemi </vt:lpstr>
      <vt:lpstr>Uczymy się uczyć innych  - gry planszowe</vt:lpstr>
      <vt:lpstr>Uczymy się udzielać pierwszej pomocy–  spotkanie z pielęgniarką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Przeprowadzenie akcji samopomocy na rzecz uczniów w szkole „UCZYMY SIĘ UCZYĆ INNYCH”- pomoc młodszym kolegom</dc:title>
  <dc:creator>Edyta Fornalik</dc:creator>
  <cp:lastModifiedBy>Edyta Fornalik</cp:lastModifiedBy>
  <cp:revision>20</cp:revision>
  <dcterms:created xsi:type="dcterms:W3CDTF">2017-05-04T21:09:06Z</dcterms:created>
  <dcterms:modified xsi:type="dcterms:W3CDTF">2017-05-07T09:14:44Z</dcterms:modified>
</cp:coreProperties>
</file>