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39D1-2119-4F5D-A40A-7FBA98959F95}" type="datetimeFigureOut">
              <a:rPr lang="pl-PL" smtClean="0"/>
              <a:t>2017-11-17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1A0F-4896-4E2B-85FF-47A11BC0BF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39D1-2119-4F5D-A40A-7FBA98959F95}" type="datetimeFigureOut">
              <a:rPr lang="pl-PL" smtClean="0"/>
              <a:t>2017-11-17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1A0F-4896-4E2B-85FF-47A11BC0BF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39D1-2119-4F5D-A40A-7FBA98959F95}" type="datetimeFigureOut">
              <a:rPr lang="pl-PL" smtClean="0"/>
              <a:t>2017-11-17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1A0F-4896-4E2B-85FF-47A11BC0BFFE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39D1-2119-4F5D-A40A-7FBA98959F95}" type="datetimeFigureOut">
              <a:rPr lang="pl-PL" smtClean="0"/>
              <a:t>2017-11-17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1A0F-4896-4E2B-85FF-47A11BC0BFF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39D1-2119-4F5D-A40A-7FBA98959F95}" type="datetimeFigureOut">
              <a:rPr lang="pl-PL" smtClean="0"/>
              <a:t>2017-11-17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1A0F-4896-4E2B-85FF-47A11BC0BF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39D1-2119-4F5D-A40A-7FBA98959F95}" type="datetimeFigureOut">
              <a:rPr lang="pl-PL" smtClean="0"/>
              <a:t>2017-11-17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1A0F-4896-4E2B-85FF-47A11BC0BFF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39D1-2119-4F5D-A40A-7FBA98959F95}" type="datetimeFigureOut">
              <a:rPr lang="pl-PL" smtClean="0"/>
              <a:t>2017-11-17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1A0F-4896-4E2B-85FF-47A11BC0BF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39D1-2119-4F5D-A40A-7FBA98959F95}" type="datetimeFigureOut">
              <a:rPr lang="pl-PL" smtClean="0"/>
              <a:t>2017-11-17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1A0F-4896-4E2B-85FF-47A11BC0BF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39D1-2119-4F5D-A40A-7FBA98959F95}" type="datetimeFigureOut">
              <a:rPr lang="pl-PL" smtClean="0"/>
              <a:t>2017-11-17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1A0F-4896-4E2B-85FF-47A11BC0BF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39D1-2119-4F5D-A40A-7FBA98959F95}" type="datetimeFigureOut">
              <a:rPr lang="pl-PL" smtClean="0"/>
              <a:t>2017-11-17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1A0F-4896-4E2B-85FF-47A11BC0BFFE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39D1-2119-4F5D-A40A-7FBA98959F95}" type="datetimeFigureOut">
              <a:rPr lang="pl-PL" smtClean="0"/>
              <a:t>2017-11-17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1A0F-4896-4E2B-85FF-47A11BC0BFFE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F8739D1-2119-4F5D-A40A-7FBA98959F95}" type="datetimeFigureOut">
              <a:rPr lang="pl-PL" smtClean="0"/>
              <a:t>2017-11-17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E41A0F-4896-4E2B-85FF-47A11BC0BFFE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10872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Warsztaty dykcji i emisji głosu </a:t>
            </a:r>
            <a:br>
              <a:rPr lang="pl-PL" sz="2800" dirty="0" smtClean="0"/>
            </a:br>
            <a:r>
              <a:rPr lang="pl-PL" sz="2800" dirty="0" smtClean="0"/>
              <a:t>dla koła teatralnego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700" dirty="0" smtClean="0"/>
              <a:t>Szkoła Podstawowa 357 </a:t>
            </a:r>
          </a:p>
          <a:p>
            <a:r>
              <a:rPr lang="pl-PL" sz="1700" dirty="0" smtClean="0"/>
              <a:t>14 listopada 2017</a:t>
            </a:r>
          </a:p>
          <a:p>
            <a:r>
              <a:rPr lang="pl-PL" sz="1700" dirty="0" smtClean="0"/>
              <a:t>Warsztaty przygotowały i przeprowadziły nasze panie </a:t>
            </a:r>
            <a:r>
              <a:rPr lang="pl-PL" sz="1700" dirty="0" err="1" smtClean="0"/>
              <a:t>logopedki</a:t>
            </a:r>
            <a:r>
              <a:rPr lang="pl-PL" sz="1700" dirty="0" smtClean="0"/>
              <a:t>: </a:t>
            </a:r>
          </a:p>
          <a:p>
            <a:r>
              <a:rPr lang="pl-PL" sz="1700" dirty="0" smtClean="0"/>
              <a:t>Magdalena </a:t>
            </a:r>
            <a:r>
              <a:rPr lang="pl-PL" sz="1700" dirty="0" err="1" smtClean="0"/>
              <a:t>Tybuś</a:t>
            </a:r>
            <a:r>
              <a:rPr lang="pl-PL" sz="1700" dirty="0" smtClean="0"/>
              <a:t> i Bożena Michalik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60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433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Warsztaty zaczęły się </a:t>
            </a:r>
            <a:r>
              <a:rPr lang="pl-PL" smtClean="0">
                <a:solidFill>
                  <a:srgbClr val="0070C0"/>
                </a:solidFill>
              </a:rPr>
              <a:t>od wyjaśnienia, </a:t>
            </a:r>
            <a:r>
              <a:rPr lang="pl-PL" dirty="0" smtClean="0">
                <a:solidFill>
                  <a:srgbClr val="0070C0"/>
                </a:solidFill>
              </a:rPr>
              <a:t>co to jest dykcja i emisja głosu </a:t>
            </a: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oraz dlaczego jest to ważna umiejętność i komu jest szczególnie przydatna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mtybus\AppData\Local\Microsoft\Windows\Temporary Internet Files\Content.IE5\SB1WO7AQ\IMG_20171114_105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704856" cy="436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2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bg1"/>
                </a:solidFill>
              </a:rPr>
              <a:t>Ćwiczenia oddechowe pozwalają na bardziej ekonomiczne i dłuższe wypowiadanie się na jednym wydechu</a:t>
            </a:r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mtybus\AppData\Local\Microsoft\Windows\Temporary Internet Files\Content.IE5\A57UEEVI\IMG_20171114_110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38519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tybus\AppData\Local\Microsoft\Windows\Temporary Internet Files\Content.IE5\SB1WO7AQ\IMG_20171114_110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21196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Ważnym elementem ćwiczeń </a:t>
            </a:r>
            <a:r>
              <a:rPr lang="pl-PL" sz="1800" dirty="0" err="1" smtClean="0"/>
              <a:t>dykcyjnych</a:t>
            </a:r>
            <a:r>
              <a:rPr lang="pl-PL" sz="1800" dirty="0" smtClean="0"/>
              <a:t> jest rozgrzewka mięśni języka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mtybus\AppData\Local\Microsoft\Windows\Temporary Internet Files\Content.IE5\7JF5QNK4\IMG_20171114_110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960440" cy="371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tybus\AppData\Local\Microsoft\Windows\Temporary Internet Files\Content.IE5\VNRH8R5L\IMG_20171114_110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320480" cy="371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Mięśnie warg również muszą zostać odpowiednio przygotowane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mtybus\AppData\Local\Microsoft\Windows\Temporary Internet Files\Content.IE5\SB1WO7AQ\IMG_20171114_111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36912"/>
            <a:ext cx="4320481" cy="35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tybus\AppData\Local\Microsoft\Windows\Temporary Internet Files\Content.IE5\A57UEEVI\IMG_20171114_111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320480" cy="35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Po dokładnym rozruszaniu narządów artykulacyjnych nadszedł czas na wprawki </a:t>
            </a:r>
            <a:r>
              <a:rPr lang="pl-PL" sz="1800" dirty="0" err="1" smtClean="0"/>
              <a:t>dykcyjne</a:t>
            </a:r>
            <a:r>
              <a:rPr lang="pl-PL" sz="1800" dirty="0" smtClean="0"/>
              <a:t>, czyli zestawy tak dobranych słów, aby za ich pomocą kształcić wyraźną wymowę 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C:\Users\mtybus\AppData\Local\Microsoft\Windows\Temporary Internet Files\Content.IE5\7JF5QNK4\IMG_20171114_111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39248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tybus\AppData\Local\Microsoft\Windows\Temporary Internet Files\Content.IE5\VNRH8R5L\IMG_20171114_111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42798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Następnie znany prezenter </a:t>
            </a:r>
            <a:r>
              <a:rPr lang="pl-PL" sz="1800" dirty="0"/>
              <a:t>T</a:t>
            </a:r>
            <a:r>
              <a:rPr lang="pl-PL" sz="1800" dirty="0" smtClean="0"/>
              <a:t>omasz </a:t>
            </a:r>
            <a:r>
              <a:rPr lang="pl-PL" sz="1800" dirty="0" err="1" smtClean="0"/>
              <a:t>Kammel</a:t>
            </a:r>
            <a:r>
              <a:rPr lang="pl-PL" sz="1800" dirty="0" smtClean="0"/>
              <a:t> pokazał w swoim krótkim filmiku, </a:t>
            </a:r>
            <a:br>
              <a:rPr lang="pl-PL" sz="1800" dirty="0" smtClean="0"/>
            </a:br>
            <a:r>
              <a:rPr lang="pl-PL" sz="1800" dirty="0" smtClean="0"/>
              <a:t>w jaki sposób można wykorzystać korek do ćwiczeń dykcji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mtybus\AppData\Local\Microsoft\Windows\Temporary Internet Files\Content.IE5\A57UEEVI\IMG_20171114_112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1292"/>
            <a:ext cx="8424936" cy="436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5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Po ćwiczeniach z korkiem okazało się, że żaden Sasza co szedł suchą szosą do Szczebrzeszyna nie jest dla nikogo jakąś trudnością do wypowiedzenia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 descr="C:\Users\mtybus\AppData\Local\Microsoft\Windows\Temporary Internet Files\Content.IE5\SB1WO7AQ\IMG_20171114_112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10445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tybus\AppData\Local\Microsoft\Windows\Temporary Internet Files\Content.IE5\7JF5QNK4\IMG_20171114_112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39248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755576" y="980728"/>
            <a:ext cx="724589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r>
              <a:rPr lang="pl-PL" sz="2000" dirty="0" smtClean="0">
                <a:solidFill>
                  <a:srgbClr val="0070C0"/>
                </a:solidFill>
              </a:rPr>
              <a:t>Nasi mali aktorzy dzielnie i aktywnie uczestniczyli w warsztatach, </a:t>
            </a:r>
          </a:p>
          <a:p>
            <a:pPr algn="ctr"/>
            <a:r>
              <a:rPr lang="pl-PL" sz="2000" dirty="0" smtClean="0">
                <a:solidFill>
                  <a:srgbClr val="0070C0"/>
                </a:solidFill>
              </a:rPr>
              <a:t>mamy nadzieję, </a:t>
            </a:r>
          </a:p>
          <a:p>
            <a:pPr algn="ctr"/>
            <a:r>
              <a:rPr lang="pl-PL" sz="2000" dirty="0" smtClean="0">
                <a:solidFill>
                  <a:srgbClr val="0070C0"/>
                </a:solidFill>
              </a:rPr>
              <a:t>że będą wykorzystywać nabyte umiejętności </a:t>
            </a:r>
          </a:p>
          <a:p>
            <a:pPr algn="ctr"/>
            <a:r>
              <a:rPr lang="pl-PL" sz="2000" dirty="0" smtClean="0">
                <a:solidFill>
                  <a:srgbClr val="0070C0"/>
                </a:solidFill>
              </a:rPr>
              <a:t>podczas przygotowań do swoich występów</a:t>
            </a:r>
          </a:p>
          <a:p>
            <a:pPr algn="ctr"/>
            <a:endParaRPr lang="pl-PL" sz="2000" dirty="0">
              <a:solidFill>
                <a:srgbClr val="0070C0"/>
              </a:solidFill>
            </a:endParaRPr>
          </a:p>
          <a:p>
            <a:pPr algn="ctr"/>
            <a:endParaRPr lang="pl-PL" sz="2000" dirty="0" smtClean="0">
              <a:solidFill>
                <a:srgbClr val="0070C0"/>
              </a:solidFill>
            </a:endParaRPr>
          </a:p>
          <a:p>
            <a:pPr algn="ctr"/>
            <a:endParaRPr lang="pl-PL" sz="2000" dirty="0">
              <a:solidFill>
                <a:srgbClr val="0070C0"/>
              </a:solidFill>
            </a:endParaRPr>
          </a:p>
          <a:p>
            <a:pPr algn="ctr"/>
            <a:endParaRPr lang="pl-PL" sz="2000" dirty="0" smtClean="0">
              <a:solidFill>
                <a:srgbClr val="0070C0"/>
              </a:solidFill>
            </a:endParaRPr>
          </a:p>
          <a:p>
            <a:pPr algn="ctr"/>
            <a:endParaRPr lang="pl-PL" sz="2000" dirty="0">
              <a:solidFill>
                <a:srgbClr val="0070C0"/>
              </a:solidFill>
            </a:endParaRPr>
          </a:p>
          <a:p>
            <a:pPr algn="ctr"/>
            <a:endParaRPr lang="pl-PL" sz="2000" dirty="0" smtClean="0">
              <a:solidFill>
                <a:srgbClr val="0070C0"/>
              </a:solidFill>
            </a:endParaRPr>
          </a:p>
          <a:p>
            <a:pPr algn="ctr"/>
            <a:endParaRPr lang="pl-PL" sz="2000" dirty="0">
              <a:solidFill>
                <a:srgbClr val="0070C0"/>
              </a:solidFill>
            </a:endParaRPr>
          </a:p>
          <a:p>
            <a:pPr algn="ctr"/>
            <a:endParaRPr lang="pl-PL" sz="2000" dirty="0" smtClean="0">
              <a:solidFill>
                <a:srgbClr val="0070C0"/>
              </a:solidFill>
            </a:endParaRPr>
          </a:p>
          <a:p>
            <a:pPr algn="ctr"/>
            <a:endParaRPr lang="pl-PL" sz="2000" dirty="0">
              <a:solidFill>
                <a:srgbClr val="0070C0"/>
              </a:solidFill>
            </a:endParaRPr>
          </a:p>
          <a:p>
            <a:pPr algn="ctr"/>
            <a:endParaRPr lang="pl-PL" sz="2000" dirty="0" smtClean="0">
              <a:solidFill>
                <a:srgbClr val="0070C0"/>
              </a:solidFill>
            </a:endParaRPr>
          </a:p>
          <a:p>
            <a:pPr algn="ctr"/>
            <a:endParaRPr lang="pl-PL" sz="2000" dirty="0">
              <a:solidFill>
                <a:srgbClr val="0070C0"/>
              </a:solidFill>
            </a:endParaRPr>
          </a:p>
          <a:p>
            <a:pPr algn="ctr"/>
            <a:endParaRPr lang="pl-PL" sz="1400" i="1" dirty="0" smtClean="0">
              <a:solidFill>
                <a:srgbClr val="0070C0"/>
              </a:solidFill>
            </a:endParaRPr>
          </a:p>
          <a:p>
            <a:pPr algn="ctr"/>
            <a:r>
              <a:rPr lang="pl-PL" sz="1100" i="1" dirty="0" smtClean="0">
                <a:solidFill>
                  <a:srgbClr val="0070C0"/>
                </a:solidFill>
              </a:rPr>
              <a:t>Logopedzi: Magdalena </a:t>
            </a:r>
            <a:r>
              <a:rPr lang="pl-PL" sz="1100" i="1" dirty="0" err="1" smtClean="0">
                <a:solidFill>
                  <a:srgbClr val="0070C0"/>
                </a:solidFill>
              </a:rPr>
              <a:t>Tybuś</a:t>
            </a:r>
            <a:r>
              <a:rPr lang="pl-PL" sz="1100" i="1" dirty="0" smtClean="0">
                <a:solidFill>
                  <a:srgbClr val="0070C0"/>
                </a:solidFill>
              </a:rPr>
              <a:t> i Bożena </a:t>
            </a:r>
            <a:r>
              <a:rPr lang="pl-PL" sz="1100" i="1" dirty="0">
                <a:solidFill>
                  <a:srgbClr val="0070C0"/>
                </a:solidFill>
              </a:rPr>
              <a:t>M</a:t>
            </a:r>
            <a:r>
              <a:rPr lang="pl-PL" sz="1100" i="1" dirty="0" smtClean="0">
                <a:solidFill>
                  <a:srgbClr val="0070C0"/>
                </a:solidFill>
              </a:rPr>
              <a:t>ichalik</a:t>
            </a:r>
            <a:endParaRPr lang="pl-PL" sz="1100" i="1" dirty="0">
              <a:solidFill>
                <a:srgbClr val="0070C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81300"/>
            <a:ext cx="2664296" cy="18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</TotalTime>
  <Words>165</Words>
  <Application>Microsoft Office PowerPoint</Application>
  <PresentationFormat>Pokaz na ekranie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Kształt fali</vt:lpstr>
      <vt:lpstr>Warsztaty dykcji i emisji głosu  dla koła teatralnego</vt:lpstr>
      <vt:lpstr>Prezentacja programu PowerPoint</vt:lpstr>
      <vt:lpstr>Ćwiczenia oddechowe pozwalają na bardziej ekonomiczne i dłuższe wypowiadanie się na jednym wydechu</vt:lpstr>
      <vt:lpstr>Ważnym elementem ćwiczeń dykcyjnych jest rozgrzewka mięśni języka</vt:lpstr>
      <vt:lpstr>Mięśnie warg również muszą zostać odpowiednio przygotowane</vt:lpstr>
      <vt:lpstr>Po dokładnym rozruszaniu narządów artykulacyjnych nadszedł czas na wprawki dykcyjne, czyli zestawy tak dobranych słów, aby za ich pomocą kształcić wyraźną wymowę </vt:lpstr>
      <vt:lpstr>Następnie znany prezenter Tomasz Kammel pokazał w swoim krótkim filmiku,  w jaki sposób można wykorzystać korek do ćwiczeń dykcji</vt:lpstr>
      <vt:lpstr>Po ćwiczeniach z korkiem okazało się, że żaden Sasza co szedł suchą szosą do Szczebrzeszyna nie jest dla nikogo jakąś trudnością do wypowiedzenia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dykcji i emisji głosu  dla koła teatralnego</dc:title>
  <dc:creator>Magdalena Tybuś</dc:creator>
  <cp:lastModifiedBy>Magdalena Tybuś</cp:lastModifiedBy>
  <cp:revision>10</cp:revision>
  <dcterms:created xsi:type="dcterms:W3CDTF">2017-11-17T07:34:35Z</dcterms:created>
  <dcterms:modified xsi:type="dcterms:W3CDTF">2017-11-17T08:48:22Z</dcterms:modified>
</cp:coreProperties>
</file>