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6271-81CA-4007-8AA4-29E185ED95E6}" type="datetimeFigureOut">
              <a:rPr lang="pl-PL" smtClean="0"/>
              <a:t>2017-01-09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B5B6-6759-4DCB-AB84-D9D3300301D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214282" y="90541"/>
            <a:ext cx="8929718" cy="688452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Sałatka jarzynowa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„Promyków”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Grupa „Promyków” zamieniła się w prawdziwych kucharzy.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Dzieci przyniosły do przedszkola deski do krojenia, fartuszki, czapeczki oraz warzywa, potrzebne do sałatki jarzynowej. „Promyki” rozmawiały o tym jak ważne jest jedzenie warzyw, po czym zabrały się za zrobienie sałatki. Mycie, krojenie i mieszanie składników sprawiało dzieciom wiele radości.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Sałatka oczywiście była przepyszna, o czym przekonały się wszystkie dzieci a także rodzice „Promyków”.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214282" y="-26526"/>
            <a:ext cx="8929718" cy="6884526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6386" name="Picture 2" descr="G:\DCIM\Camera\IMG_20160921_095813_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500042"/>
            <a:ext cx="4050000" cy="5400000"/>
          </a:xfrm>
          <a:prstGeom prst="rect">
            <a:avLst/>
          </a:prstGeom>
          <a:noFill/>
        </p:spPr>
      </p:pic>
      <p:pic>
        <p:nvPicPr>
          <p:cNvPr id="16387" name="Picture 3" descr="G:\DCIM\Camera\IMG_20160921_095824_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43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214282" y="248830"/>
            <a:ext cx="8572560" cy="6609169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7411" name="Picture 3" descr="G:\DCIM\Camera\IMG_20160921_101626_660.jpg"/>
          <p:cNvPicPr>
            <a:picLocks noChangeAspect="1" noChangeArrowheads="1"/>
          </p:cNvPicPr>
          <p:nvPr/>
        </p:nvPicPr>
        <p:blipFill>
          <a:blip r:embed="rId3" cstate="print"/>
          <a:srcRect t="9615" b="5769"/>
          <a:stretch>
            <a:fillRect/>
          </a:stretch>
        </p:blipFill>
        <p:spPr bwMode="auto">
          <a:xfrm>
            <a:off x="4266763" y="3571876"/>
            <a:ext cx="4615298" cy="2928958"/>
          </a:xfrm>
          <a:prstGeom prst="rect">
            <a:avLst/>
          </a:prstGeom>
          <a:noFill/>
        </p:spPr>
      </p:pic>
      <p:pic>
        <p:nvPicPr>
          <p:cNvPr id="17410" name="Picture 2" descr="G:\DCIM\Camera\IMG_20160921_101616_000.jpg"/>
          <p:cNvPicPr>
            <a:picLocks noChangeAspect="1" noChangeArrowheads="1"/>
          </p:cNvPicPr>
          <p:nvPr/>
        </p:nvPicPr>
        <p:blipFill>
          <a:blip r:embed="rId4" cstate="print"/>
          <a:srcRect l="19231" t="18681" r="11538" b="10989"/>
          <a:stretch>
            <a:fillRect/>
          </a:stretch>
        </p:blipFill>
        <p:spPr bwMode="auto">
          <a:xfrm>
            <a:off x="357158" y="357166"/>
            <a:ext cx="4143404" cy="315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0" y="187764"/>
            <a:ext cx="8651769" cy="6670236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8434" name="Picture 2" descr="G:\DCIM\Camera\IMG_20160921_101643_595.jpg"/>
          <p:cNvPicPr>
            <a:picLocks noChangeAspect="1" noChangeArrowheads="1"/>
          </p:cNvPicPr>
          <p:nvPr/>
        </p:nvPicPr>
        <p:blipFill>
          <a:blip r:embed="rId3" cstate="print"/>
          <a:srcRect l="-658" t="15790"/>
          <a:stretch>
            <a:fillRect/>
          </a:stretch>
        </p:blipFill>
        <p:spPr bwMode="auto">
          <a:xfrm>
            <a:off x="214282" y="3500438"/>
            <a:ext cx="5123448" cy="3214710"/>
          </a:xfrm>
          <a:prstGeom prst="rect">
            <a:avLst/>
          </a:prstGeom>
          <a:noFill/>
        </p:spPr>
      </p:pic>
      <p:pic>
        <p:nvPicPr>
          <p:cNvPr id="18435" name="Picture 3" descr="G:\DCIM\Camera\IMG_20160921_101658_976.jpg"/>
          <p:cNvPicPr>
            <a:picLocks noChangeAspect="1" noChangeArrowheads="1"/>
          </p:cNvPicPr>
          <p:nvPr/>
        </p:nvPicPr>
        <p:blipFill>
          <a:blip r:embed="rId4" cstate="print"/>
          <a:srcRect t="20833"/>
          <a:stretch>
            <a:fillRect/>
          </a:stretch>
        </p:blipFill>
        <p:spPr bwMode="auto">
          <a:xfrm>
            <a:off x="3598186" y="214290"/>
            <a:ext cx="529391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0" y="0"/>
            <a:ext cx="8929718" cy="671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9458" name="Picture 2" descr="G:\DCIM\Camera\IMG_20160921_101715_671.jpg"/>
          <p:cNvPicPr>
            <a:picLocks noChangeAspect="1" noChangeArrowheads="1"/>
          </p:cNvPicPr>
          <p:nvPr/>
        </p:nvPicPr>
        <p:blipFill>
          <a:blip r:embed="rId3" cstate="print"/>
          <a:srcRect l="14844" t="22916" r="22656"/>
          <a:stretch>
            <a:fillRect/>
          </a:stretch>
        </p:blipFill>
        <p:spPr bwMode="auto">
          <a:xfrm>
            <a:off x="214282" y="214291"/>
            <a:ext cx="40159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G:\DCIM\Camera\IMG_20160921_101720_975.jpg"/>
          <p:cNvPicPr>
            <a:picLocks noChangeAspect="1" noChangeArrowheads="1"/>
          </p:cNvPicPr>
          <p:nvPr/>
        </p:nvPicPr>
        <p:blipFill>
          <a:blip r:embed="rId4" cstate="print"/>
          <a:srcRect l="7812" t="13541" r="14844" b="16667"/>
          <a:stretch>
            <a:fillRect/>
          </a:stretch>
        </p:blipFill>
        <p:spPr bwMode="auto">
          <a:xfrm>
            <a:off x="4437654" y="3500438"/>
            <a:ext cx="4492063" cy="304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warzywa i owoce"/>
          <p:cNvPicPr>
            <a:picLocks noChangeAspect="1" noChangeArrowheads="1"/>
          </p:cNvPicPr>
          <p:nvPr/>
        </p:nvPicPr>
        <p:blipFill>
          <a:blip r:embed="rId2">
            <a:lum bright="31000"/>
          </a:blip>
          <a:srcRect/>
          <a:stretch>
            <a:fillRect/>
          </a:stretch>
        </p:blipFill>
        <p:spPr bwMode="auto">
          <a:xfrm>
            <a:off x="0" y="0"/>
            <a:ext cx="8929718" cy="6715148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643866" cy="35004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482" name="Picture 2" descr="G:\DCIM\Camera\IMG_20160921_114746_701.jpg"/>
          <p:cNvPicPr>
            <a:picLocks noChangeAspect="1" noChangeArrowheads="1"/>
          </p:cNvPicPr>
          <p:nvPr/>
        </p:nvPicPr>
        <p:blipFill>
          <a:blip r:embed="rId3" cstate="print"/>
          <a:srcRect l="8593" t="27083" r="3906" b="13541"/>
          <a:stretch>
            <a:fillRect/>
          </a:stretch>
        </p:blipFill>
        <p:spPr bwMode="auto">
          <a:xfrm>
            <a:off x="214283" y="142852"/>
            <a:ext cx="5572163" cy="2835833"/>
          </a:xfrm>
          <a:prstGeom prst="rect">
            <a:avLst/>
          </a:prstGeom>
          <a:noFill/>
        </p:spPr>
      </p:pic>
      <p:pic>
        <p:nvPicPr>
          <p:cNvPr id="20483" name="Picture 3" descr="G:\DCIM\Camera\IMG_20160921_114826_778.jpg"/>
          <p:cNvPicPr>
            <a:picLocks noChangeAspect="1" noChangeArrowheads="1"/>
          </p:cNvPicPr>
          <p:nvPr/>
        </p:nvPicPr>
        <p:blipFill>
          <a:blip r:embed="rId4" cstate="print"/>
          <a:srcRect l="10156" t="27083" r="10156" b="18750"/>
          <a:stretch>
            <a:fillRect/>
          </a:stretch>
        </p:blipFill>
        <p:spPr bwMode="auto">
          <a:xfrm>
            <a:off x="2483814" y="3357562"/>
            <a:ext cx="6445904" cy="328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80</Words>
  <Application>Microsoft Office PowerPoint</Application>
  <PresentationFormat>Pokaz na ekranie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Sałatka jarzynowa   „Promyków”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Sałatka jarzynowa u „Promyków”</dc:title>
  <dc:creator>SQ</dc:creator>
  <cp:lastModifiedBy>SQ</cp:lastModifiedBy>
  <cp:revision>6</cp:revision>
  <dcterms:created xsi:type="dcterms:W3CDTF">2017-01-09T19:04:08Z</dcterms:created>
  <dcterms:modified xsi:type="dcterms:W3CDTF">2017-01-09T19:50:54Z</dcterms:modified>
</cp:coreProperties>
</file>