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449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552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686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778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8902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084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572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0855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961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712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771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25178-FB38-44AC-B261-6E735AE4E8E3}" type="datetimeFigureOut">
              <a:rPr lang="pl-PL" smtClean="0"/>
              <a:t>2017-09-18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FBC2E5-2F33-4F3E-9BD1-32764A5699F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52916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Autofit/>
          </a:bodyPr>
          <a:lstStyle/>
          <a:p>
            <a: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„Sowa mądra głowa” </a:t>
            </a:r>
            <a:b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warsztaty etnograficzne </a:t>
            </a:r>
            <a:b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 grupie Tygryski</a:t>
            </a:r>
            <a:br>
              <a:rPr lang="pl-PL" sz="4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pl-PL" sz="4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AutoShape 2" descr="Znalezione obrazy dla zapytania m&amp;aogon;dra sowa szab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31" name="Picture 7" descr="Podobny obraz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29000"/>
            <a:ext cx="2808312" cy="3042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Znalezione obrazy dla zapytania m&amp;aogon;dra sowa rysu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8" y="4098597"/>
            <a:ext cx="484822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53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/>
              <a:t>P</a:t>
            </a:r>
            <a:r>
              <a:rPr lang="pl-PL" sz="2400" dirty="0" smtClean="0"/>
              <a:t>oniedziałek 18 września  zaczął się bardzo interesująco. </a:t>
            </a:r>
          </a:p>
          <a:p>
            <a:pPr marL="0" indent="0" algn="ctr">
              <a:buNone/>
            </a:pPr>
            <a:r>
              <a:rPr lang="pl-PL" sz="2400" dirty="0" smtClean="0"/>
              <a:t>W naszej sali pojawił się wyjątkowy gość. Była to Pani, </a:t>
            </a:r>
          </a:p>
          <a:p>
            <a:pPr marL="0" indent="0" algn="ctr">
              <a:buNone/>
            </a:pPr>
            <a:r>
              <a:rPr lang="pl-PL" sz="2400" dirty="0" smtClean="0"/>
              <a:t>która opowiedziała nam o symbolach i zwyczajach związanych </a:t>
            </a:r>
          </a:p>
          <a:p>
            <a:pPr marL="0" indent="0" algn="ctr">
              <a:buNone/>
            </a:pPr>
            <a:r>
              <a:rPr lang="pl-PL" sz="2400" dirty="0" smtClean="0"/>
              <a:t>z ptakami, a w szczególności o pewnej „Sowie mądrej głowie”.</a:t>
            </a:r>
          </a:p>
          <a:p>
            <a:endParaRPr lang="pl-PL" dirty="0"/>
          </a:p>
        </p:txBody>
      </p:sp>
      <p:pic>
        <p:nvPicPr>
          <p:cNvPr id="2050" name="Picture 2" descr="D:\DCIM\100MSDCF\DSC04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87" y="2924944"/>
            <a:ext cx="4269246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CIM\100MSDCF\DSC043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46005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1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5508104" y="476673"/>
            <a:ext cx="3240360" cy="1944215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 </a:t>
            </a:r>
            <a:r>
              <a:rPr lang="pl-PL" sz="2700" dirty="0"/>
              <a:t>Z</a:t>
            </a:r>
            <a:r>
              <a:rPr lang="pl-PL" sz="2700" dirty="0" smtClean="0"/>
              <a:t> dużym zainteresowaniem wysłuchaliśmy wiadomości o ptakach.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3096343" cy="2232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2600" dirty="0" smtClean="0"/>
              <a:t>Najbardziej zaintrygowały nas jednak stare, tradycyjne zabawki wykonane </a:t>
            </a:r>
          </a:p>
          <a:p>
            <a:pPr marL="0" indent="0" algn="ctr">
              <a:buNone/>
            </a:pPr>
            <a:r>
              <a:rPr lang="pl-PL" sz="2600" dirty="0" smtClean="0"/>
              <a:t>z drewna.</a:t>
            </a:r>
          </a:p>
          <a:p>
            <a:endParaRPr lang="pl-PL" dirty="0"/>
          </a:p>
        </p:txBody>
      </p:sp>
      <p:pic>
        <p:nvPicPr>
          <p:cNvPr id="3074" name="Picture 2" descr="D:\DCIM\100MSDCF\DSC043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420888"/>
            <a:ext cx="5370141" cy="4028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CIM\100MSDCF\DSC04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04056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8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pPr marL="0" indent="0" algn="ctr">
              <a:buNone/>
            </a:pPr>
            <a:r>
              <a:rPr lang="pl-PL" sz="2400" dirty="0" smtClean="0"/>
              <a:t>Na koniec zajęć, każdy z nas miał możliwość wykonania własnej sowy z papierowej torebki. </a:t>
            </a:r>
            <a:endParaRPr lang="pl-PL" dirty="0"/>
          </a:p>
        </p:txBody>
      </p:sp>
      <p:pic>
        <p:nvPicPr>
          <p:cNvPr id="4098" name="Picture 2" descr="D:\DCIM\100MSDCF\DSC043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87" y="1655052"/>
            <a:ext cx="6927561" cy="4676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67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6012160" y="476672"/>
            <a:ext cx="2736304" cy="2002234"/>
          </a:xfrm>
        </p:spPr>
        <p:txBody>
          <a:bodyPr>
            <a:normAutofit/>
          </a:bodyPr>
          <a:lstStyle/>
          <a:p>
            <a:r>
              <a:rPr lang="pl-PL" sz="2400" dirty="0" smtClean="0"/>
              <a:t>Obiecaliśmy zabrać je do domu</a:t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5122" name="Picture 2" descr="D:\DCIM\100MSDCF\DSC0434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528888"/>
            <a:ext cx="5602287" cy="42021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DCIM\100MSDCF\DSC04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484262" cy="4113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683568" y="3244334"/>
            <a:ext cx="23820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pPr algn="ctr"/>
            <a:r>
              <a:rPr lang="pl-PL" sz="2400" dirty="0"/>
              <a:t>i</a:t>
            </a:r>
            <a:r>
              <a:rPr lang="pl-PL" sz="2400" dirty="0" smtClean="0"/>
              <a:t> opiekować się nimi najlepiej jak potrafimy.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8663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1974503"/>
            <a:ext cx="2674640" cy="880031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 zobaczenia wkrótce.</a:t>
            </a:r>
            <a:endParaRPr lang="pl-PL" sz="2400" dirty="0"/>
          </a:p>
        </p:txBody>
      </p:sp>
      <p:pic>
        <p:nvPicPr>
          <p:cNvPr id="6147" name="Picture 3" descr="D:\DCIM\100MSDCF\DSC0434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997200"/>
            <a:ext cx="4962525" cy="3721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DCIM\100MSDCF\DSC043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4534"/>
            <a:ext cx="4464495" cy="3510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DCIM\100MSDCF\DSC043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84044"/>
            <a:ext cx="5040560" cy="37809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19" y="188640"/>
            <a:ext cx="2108399" cy="19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12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100</Words>
  <Application>Microsoft Office PowerPoint</Application>
  <PresentationFormat>Pokaz na ekranie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„Sowa mądra głowa”  warsztaty etnograficzne  w grupie Tygryski </vt:lpstr>
      <vt:lpstr>Prezentacja programu PowerPoint</vt:lpstr>
      <vt:lpstr> Z dużym zainteresowaniem wysłuchaliśmy wiadomości o ptakach.</vt:lpstr>
      <vt:lpstr>Prezentacja programu PowerPoint</vt:lpstr>
      <vt:lpstr>Obiecaliśmy zabrać je do domu </vt:lpstr>
      <vt:lpstr>Do zobaczenia wkrótce.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„Sowa mądra głowa”  warsztaty etnograficzne  w grupie Tygryski</dc:title>
  <dc:creator>Marcin Izdebski</dc:creator>
  <cp:lastModifiedBy>Marcin Izdebski</cp:lastModifiedBy>
  <cp:revision>8</cp:revision>
  <dcterms:created xsi:type="dcterms:W3CDTF">2017-09-18T19:54:25Z</dcterms:created>
  <dcterms:modified xsi:type="dcterms:W3CDTF">2017-09-18T21:14:30Z</dcterms:modified>
</cp:coreProperties>
</file>