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3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19" y="2419524"/>
            <a:ext cx="7766936" cy="1646302"/>
          </a:xfrm>
        </p:spPr>
        <p:txBody>
          <a:bodyPr/>
          <a:lstStyle/>
          <a:p>
            <a:pPr algn="ctr"/>
            <a:r>
              <a:rPr lang="pl-PL" dirty="0" smtClean="0"/>
              <a:t>   Telefony </a:t>
            </a:r>
            <a:r>
              <a:rPr lang="pl-PL" dirty="0" smtClean="0"/>
              <a:t>Zaufania</a:t>
            </a:r>
            <a:br>
              <a:rPr lang="pl-PL" dirty="0" smtClean="0"/>
            </a:br>
            <a:r>
              <a:rPr lang="pl-PL" dirty="0" smtClean="0"/>
              <a:t>dla dzieci</a:t>
            </a:r>
            <a:r>
              <a:rPr lang="pl-PL" dirty="0" smtClean="0"/>
              <a:t>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04906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/>
              <a:t/>
            </a:r>
            <a:br>
              <a:rPr lang="pl-PL" sz="2800" b="1" dirty="0"/>
            </a:br>
            <a:r>
              <a:rPr lang="pl-PL" sz="2200" b="1" dirty="0" smtClean="0"/>
              <a:t>Masz problem, coś Cię martwi. Czujesz złość, smutek, bezsilność? Nie chcesz o tym rozmawiać „twarzą w twarz”</a:t>
            </a:r>
            <a:br>
              <a:rPr lang="pl-PL" sz="2200" b="1" dirty="0" smtClean="0"/>
            </a:br>
            <a:r>
              <a:rPr lang="pl-PL" sz="2200" b="1" dirty="0" smtClean="0"/>
              <a:t>Możesz zadzwonić lub napisać pod bezpłatny numer </a:t>
            </a:r>
            <a:br>
              <a:rPr lang="pl-PL" sz="2200" b="1" dirty="0" smtClean="0"/>
            </a:br>
            <a:r>
              <a:rPr lang="pl-PL" sz="2200" b="1" dirty="0" smtClean="0"/>
              <a:t>i otrzymać pomoc i wsparcie.</a:t>
            </a:r>
            <a:endParaRPr lang="pl-PL" sz="2200" b="1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480" y="926008"/>
            <a:ext cx="4513262" cy="1851061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7334" y="3079380"/>
            <a:ext cx="3854528" cy="2584449"/>
          </a:xfrm>
        </p:spPr>
        <p:txBody>
          <a:bodyPr>
            <a:normAutofit/>
          </a:bodyPr>
          <a:lstStyle/>
          <a:p>
            <a:pPr algn="just"/>
            <a:endParaRPr lang="pl-PL" dirty="0" smtClean="0"/>
          </a:p>
          <a:p>
            <a:pPr algn="just"/>
            <a:r>
              <a:rPr lang="pl-PL" dirty="0" smtClean="0"/>
              <a:t>Zadzwoń lub napisz pod 116 111 lub 800121212, nie bądź z tym sam, taka rozmowa może Ci bardzo pomóc</a:t>
            </a:r>
            <a:endParaRPr lang="pl-PL" dirty="0" smtClean="0"/>
          </a:p>
          <a:p>
            <a:pPr algn="ctr"/>
            <a:r>
              <a:rPr lang="pl-PL" sz="2000" dirty="0" smtClean="0"/>
              <a:t>Telefon </a:t>
            </a:r>
            <a:r>
              <a:rPr lang="pl-PL" sz="2000" dirty="0"/>
              <a:t>jest bezpłatny i jest czynny od poniedziałku do piątku od godziny </a:t>
            </a:r>
            <a:r>
              <a:rPr lang="pl-PL" sz="2000" b="1" dirty="0"/>
              <a:t>8:15 </a:t>
            </a:r>
            <a:r>
              <a:rPr lang="pl-PL" sz="2000" dirty="0"/>
              <a:t>do </a:t>
            </a:r>
            <a:r>
              <a:rPr lang="pl-PL" sz="2000" b="1" dirty="0"/>
              <a:t>20:00</a:t>
            </a:r>
            <a:r>
              <a:rPr lang="pl-PL" sz="2000" dirty="0"/>
              <a:t> (połączenie bezpłatne). </a:t>
            </a:r>
            <a:endParaRPr lang="pl-PL" sz="2000" dirty="0" smtClean="0"/>
          </a:p>
          <a:p>
            <a:pPr algn="just"/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480" y="4069293"/>
            <a:ext cx="4445373" cy="159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99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1166156"/>
            <a:ext cx="3854528" cy="1278466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 smtClean="0"/>
              <a:t>T</a:t>
            </a:r>
            <a:r>
              <a:rPr lang="pl-PL" sz="2800" b="1" dirty="0" smtClean="0"/>
              <a:t>elefon </a:t>
            </a:r>
            <a:r>
              <a:rPr lang="pl-PL" sz="2800" b="1" dirty="0" smtClean="0"/>
              <a:t>zaufania </a:t>
            </a:r>
            <a:r>
              <a:rPr lang="pl-PL" sz="2800" b="1" dirty="0" smtClean="0"/>
              <a:t> sprawy rodzinne</a:t>
            </a:r>
            <a:endParaRPr lang="pl-PL" sz="2800" b="1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688" y="2041658"/>
            <a:ext cx="2985895" cy="1486753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7334" y="3234139"/>
            <a:ext cx="3854528" cy="2584449"/>
          </a:xfrm>
        </p:spPr>
        <p:txBody>
          <a:bodyPr>
            <a:noAutofit/>
          </a:bodyPr>
          <a:lstStyle/>
          <a:p>
            <a:pPr algn="ctr"/>
            <a:r>
              <a:rPr lang="pl-PL" sz="2000" dirty="0"/>
              <a:t>Zadzwoń, </a:t>
            </a:r>
            <a:r>
              <a:rPr lang="pl-PL" sz="2000" dirty="0" smtClean="0"/>
              <a:t>jeśli </a:t>
            </a:r>
            <a:r>
              <a:rPr lang="pl-PL" sz="2000" dirty="0"/>
              <a:t>ktoś w Twojej rodzinie krzywdzi Cię – bije lub obraża. Możesz tam opowiedzieć o swojej sytuacji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dowiedzieć się gdzie szukać pomocy w Twoim otoczeniu. Bezpłatna pomoc dostępna </a:t>
            </a:r>
            <a:r>
              <a:rPr lang="pl-PL" sz="2000" dirty="0" smtClean="0"/>
              <a:t>jest przez </a:t>
            </a:r>
            <a:r>
              <a:rPr lang="pl-PL" sz="2000" dirty="0"/>
              <a:t>całą </a:t>
            </a:r>
            <a:r>
              <a:rPr lang="pl-PL" sz="2000" dirty="0" smtClean="0"/>
              <a:t>dobę</a:t>
            </a:r>
            <a:r>
              <a:rPr lang="pl-PL" sz="2000" dirty="0" smtClean="0"/>
              <a:t> (</a:t>
            </a:r>
            <a:r>
              <a:rPr lang="pl-PL" sz="2000" dirty="0" smtClean="0"/>
              <a:t>połączenie bezpłatne</a:t>
            </a:r>
            <a:r>
              <a:rPr lang="pl-PL" sz="2000" dirty="0" smtClean="0"/>
              <a:t>)</a:t>
            </a:r>
            <a:r>
              <a:rPr lang="pl-PL" sz="2000" b="1" dirty="0"/>
              <a:t> </a:t>
            </a:r>
            <a:br>
              <a:rPr lang="pl-PL" sz="2000" b="1" dirty="0"/>
            </a:b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Ogólnopolskie Pogotowie dla Ofiar Przemocy "Niebieska Linia"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800-120-002</a:t>
            </a:r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97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487" y="1777071"/>
            <a:ext cx="2971800" cy="285750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392195" y="1977081"/>
            <a:ext cx="40118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  <a:t>800 120 226 </a:t>
            </a:r>
            <a:r>
              <a:rPr lang="pl-PL" b="1" dirty="0"/>
              <a:t>– Policyjny Telefon Zaufania ds. Przeciwdziałania Przemocy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b="1" dirty="0"/>
              <a:t>Rodzinie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Pod tym numerem telefonu można uzyskać </a:t>
            </a:r>
            <a:r>
              <a:rPr lang="pl-PL" dirty="0" smtClean="0"/>
              <a:t>wsparcie </a:t>
            </a:r>
            <a:r>
              <a:rPr lang="pl-PL" dirty="0"/>
              <a:t>w sytuacji przemocy w rodzinie. Specjaliści obsługujący linię udzielają informacji na temat procedury "</a:t>
            </a:r>
            <a:r>
              <a:rPr lang="pl-PL" dirty="0" smtClean="0"/>
              <a:t>Niebieskie Karty„</a:t>
            </a:r>
          </a:p>
          <a:p>
            <a:r>
              <a:rPr lang="pl-PL" dirty="0" smtClean="0"/>
              <a:t>Telefon </a:t>
            </a:r>
            <a:r>
              <a:rPr lang="pl-PL" dirty="0"/>
              <a:t>jest czynny od poniedziałku do piątku w godzinach 9.30 - 15.30 (połączenie bezpłatne).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830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2226" y="4613857"/>
            <a:ext cx="3854528" cy="127846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/>
              <a:t>Pamiętaj, że nie ma sytuacji bez wyjścia. Telefony zaufania są po to by pomagać dzieciom </a:t>
            </a:r>
            <a:br>
              <a:rPr lang="pl-PL" sz="3200" b="1" dirty="0" smtClean="0"/>
            </a:br>
            <a:r>
              <a:rPr lang="pl-PL" sz="3200" b="1" dirty="0" smtClean="0"/>
              <a:t>i młodzieży.</a:t>
            </a:r>
            <a:br>
              <a:rPr lang="pl-PL" sz="3200" b="1" dirty="0" smtClean="0"/>
            </a:br>
            <a:r>
              <a:rPr lang="pl-PL" sz="3200" b="1" dirty="0" smtClean="0"/>
              <a:t>Nie bój się zadzwonić jeśli masz problem.</a:t>
            </a:r>
            <a:endParaRPr lang="pl-PL" sz="3200" b="1" dirty="0"/>
          </a:p>
        </p:txBody>
      </p:sp>
      <p:pic>
        <p:nvPicPr>
          <p:cNvPr id="10" name="Symbol zastępczy zawartości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754" y="338267"/>
            <a:ext cx="2997387" cy="1229343"/>
          </a:xfr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697" y="1787611"/>
            <a:ext cx="2760233" cy="990084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669" y="3063446"/>
            <a:ext cx="2295525" cy="1143000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697" y="4492197"/>
            <a:ext cx="1708322" cy="164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76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54571"/>
            <a:ext cx="8596668" cy="1320800"/>
          </a:xfrm>
        </p:spPr>
        <p:txBody>
          <a:bodyPr/>
          <a:lstStyle/>
          <a:p>
            <a:pPr algn="ctr"/>
            <a:r>
              <a:rPr lang="pl-PL" b="1" dirty="0" smtClean="0"/>
              <a:t>Dziękujemy za uwagę</a:t>
            </a:r>
            <a:endParaRPr lang="pl-PL" b="1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300" y="2160588"/>
            <a:ext cx="3881437" cy="3881437"/>
          </a:xfrm>
        </p:spPr>
      </p:pic>
    </p:spTree>
    <p:extLst>
      <p:ext uri="{BB962C8B-B14F-4D97-AF65-F5344CB8AC3E}">
        <p14:creationId xmlns:p14="http://schemas.microsoft.com/office/powerpoint/2010/main" val="145159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</TotalTime>
  <Words>98</Words>
  <Application>Microsoft Office PowerPoint</Application>
  <PresentationFormat>Panoramiczny</PresentationFormat>
  <Paragraphs>11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Faseta</vt:lpstr>
      <vt:lpstr>   Telefony Zaufania dla dzieci    </vt:lpstr>
      <vt:lpstr>  Masz problem, coś Cię martwi. Czujesz złość, smutek, bezsilność? Nie chcesz o tym rozmawiać „twarzą w twarz” Możesz zadzwonić lub napisać pod bezpłatny numer  i otrzymać pomoc i wsparcie.</vt:lpstr>
      <vt:lpstr>Telefon zaufania  sprawy rodzinne</vt:lpstr>
      <vt:lpstr>Prezentacja programu PowerPoint</vt:lpstr>
      <vt:lpstr>Pamiętaj, że nie ma sytuacji bez wyjścia. Telefony zaufania są po to by pomagać dzieciom  i młodzieży. Nie bój się zadzwonić jeśli masz problem.</vt:lpstr>
      <vt:lpstr>Dziękujemy za uwagę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Telefony zaufania</dc:title>
  <dc:creator>Monika Gutowska-Dyczewska</dc:creator>
  <cp:lastModifiedBy>Agnieszka Faber-Mazik</cp:lastModifiedBy>
  <cp:revision>11</cp:revision>
  <dcterms:created xsi:type="dcterms:W3CDTF">2017-05-12T12:27:56Z</dcterms:created>
  <dcterms:modified xsi:type="dcterms:W3CDTF">2017-05-17T08:49:13Z</dcterms:modified>
</cp:coreProperties>
</file>