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63" r:id="rId4"/>
    <p:sldId id="264" r:id="rId5"/>
    <p:sldId id="265" r:id="rId6"/>
    <p:sldId id="266" r:id="rId7"/>
    <p:sldId id="267" r:id="rId8"/>
    <p:sldId id="268" r:id="rId9"/>
  </p:sldIdLst>
  <p:sldSz cx="9144000" cy="6858000" type="screen4x3"/>
  <p:notesSz cx="6858000" cy="9144000"/>
  <p:photoAlbum layout="4pic" frame="frameStyle4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9E7C-1872-4166-ACC1-0545B96059BD}" type="datetimeFigureOut">
              <a:rPr lang="pl-PL" smtClean="0"/>
              <a:pPr/>
              <a:t>27.09.2017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3C5C-0CE8-4559-81EB-5A58299AA0A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9E7C-1872-4166-ACC1-0545B96059BD}" type="datetimeFigureOut">
              <a:rPr lang="pl-PL" smtClean="0"/>
              <a:pPr/>
              <a:t>27.09.2017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3C5C-0CE8-4559-81EB-5A58299AA0A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9E7C-1872-4166-ACC1-0545B96059BD}" type="datetimeFigureOut">
              <a:rPr lang="pl-PL" smtClean="0"/>
              <a:pPr/>
              <a:t>27.09.2017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3C5C-0CE8-4559-81EB-5A58299AA0A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9E7C-1872-4166-ACC1-0545B96059BD}" type="datetimeFigureOut">
              <a:rPr lang="pl-PL" smtClean="0"/>
              <a:pPr/>
              <a:t>27.09.2017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3C5C-0CE8-4559-81EB-5A58299AA0A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9E7C-1872-4166-ACC1-0545B96059BD}" type="datetimeFigureOut">
              <a:rPr lang="pl-PL" smtClean="0"/>
              <a:pPr/>
              <a:t>27.09.2017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3C5C-0CE8-4559-81EB-5A58299AA0A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9E7C-1872-4166-ACC1-0545B96059BD}" type="datetimeFigureOut">
              <a:rPr lang="pl-PL" smtClean="0"/>
              <a:pPr/>
              <a:t>27.09.2017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3C5C-0CE8-4559-81EB-5A58299AA0A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9E7C-1872-4166-ACC1-0545B96059BD}" type="datetimeFigureOut">
              <a:rPr lang="pl-PL" smtClean="0"/>
              <a:pPr/>
              <a:t>27.09.2017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3C5C-0CE8-4559-81EB-5A58299AA0A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9E7C-1872-4166-ACC1-0545B96059BD}" type="datetimeFigureOut">
              <a:rPr lang="pl-PL" smtClean="0"/>
              <a:pPr/>
              <a:t>27.09.2017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3C5C-0CE8-4559-81EB-5A58299AA0A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9E7C-1872-4166-ACC1-0545B96059BD}" type="datetimeFigureOut">
              <a:rPr lang="pl-PL" smtClean="0"/>
              <a:pPr/>
              <a:t>27.09.2017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3C5C-0CE8-4559-81EB-5A58299AA0A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9E7C-1872-4166-ACC1-0545B96059BD}" type="datetimeFigureOut">
              <a:rPr lang="pl-PL" smtClean="0"/>
              <a:pPr/>
              <a:t>27.09.2017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3C5C-0CE8-4559-81EB-5A58299AA0A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9E7C-1872-4166-ACC1-0545B96059BD}" type="datetimeFigureOut">
              <a:rPr lang="pl-PL" smtClean="0"/>
              <a:pPr/>
              <a:t>27.09.2017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DA3C5C-0CE8-4559-81EB-5A58299AA0A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849E7C-1872-4166-ACC1-0545B96059BD}" type="datetimeFigureOut">
              <a:rPr lang="pl-PL" smtClean="0"/>
              <a:pPr/>
              <a:t>27.09.2017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DA3C5C-0CE8-4559-81EB-5A58299AA0A2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11960" y="3212976"/>
            <a:ext cx="4749152" cy="243569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bg2">
                    <a:lumMod val="75000"/>
                  </a:schemeClr>
                </a:solidFill>
                <a:effectLst/>
              </a:rPr>
              <a:t>Warsztaty etnograficzne</a:t>
            </a:r>
            <a:br>
              <a:rPr lang="pl-PL" dirty="0" smtClean="0">
                <a:solidFill>
                  <a:schemeClr val="bg2">
                    <a:lumMod val="75000"/>
                  </a:schemeClr>
                </a:solidFill>
                <a:effectLst/>
              </a:rPr>
            </a:br>
            <a:r>
              <a:rPr lang="pl-PL" dirty="0" smtClean="0">
                <a:solidFill>
                  <a:schemeClr val="bg2">
                    <a:lumMod val="75000"/>
                  </a:schemeClr>
                </a:solidFill>
                <a:effectLst/>
              </a:rPr>
              <a:t>„SOWA MĄDRA GŁOWA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”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Grupa 0a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24744"/>
            <a:ext cx="8301608" cy="48211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latin typeface="Adobe Caslon Pro Bold" pitchFamily="18" charset="0"/>
              </a:rPr>
              <a:t>20 września w grupie 0a miały miejsce warsztaty etnograficzne pt. „Sowa mądra głowa”. </a:t>
            </a:r>
          </a:p>
          <a:p>
            <a:pPr algn="ctr">
              <a:buNone/>
            </a:pP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latin typeface="Adobe Caslon Pro Bold" pitchFamily="18" charset="0"/>
              </a:rPr>
              <a:t>Pani prowadząca opowiedziała Nam ciekawostki o różnych ptakach, między innymi o sowie.</a:t>
            </a:r>
          </a:p>
          <a:p>
            <a:pPr algn="ctr">
              <a:buNone/>
            </a:pP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latin typeface="Adobe Caslon Pro Bold" pitchFamily="18" charset="0"/>
              </a:rPr>
              <a:t> Przyniosła też wiele pomysłowych, tradycyjnych zabawek wykonanych głównie z drewna. </a:t>
            </a:r>
          </a:p>
          <a:p>
            <a:pPr algn="ctr">
              <a:buNone/>
            </a:pP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latin typeface="Adobe Caslon Pro Bold" pitchFamily="18" charset="0"/>
              </a:rPr>
              <a:t>Na koniec dzieci otrzymały specjalne zadanie</a:t>
            </a:r>
          </a:p>
          <a:p>
            <a:pPr algn="ctr">
              <a:buNone/>
            </a:pP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latin typeface="Adobe Caslon Pro Bold" pitchFamily="18" charset="0"/>
              </a:rPr>
              <a:t> – każde dziecko musiało stworzyć sówkę z torebki śniadaniowej i waty. </a:t>
            </a:r>
          </a:p>
          <a:p>
            <a:pPr algn="ctr">
              <a:buNone/>
            </a:pP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latin typeface="Adobe Caslon Pro Bold" pitchFamily="18" charset="0"/>
              </a:rPr>
              <a:t>To były bardzo ciekawe zajęcia ! </a:t>
            </a:r>
          </a:p>
          <a:p>
            <a:pPr algn="ctr">
              <a:buNone/>
            </a:pPr>
            <a:endParaRPr lang="pl-PL" dirty="0">
              <a:solidFill>
                <a:schemeClr val="accent3">
                  <a:lumMod val="75000"/>
                </a:schemeClr>
              </a:solidFill>
              <a:latin typeface="Adobe Caslon Pro Bold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_07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728663"/>
            <a:ext cx="8641026" cy="48605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az 5" descr="sowa-360088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869160"/>
            <a:ext cx="1531793" cy="17205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_07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728663"/>
            <a:ext cx="4114800" cy="2314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Obraz 2" descr="DSC_072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728663"/>
            <a:ext cx="4114800" cy="2314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az 3" descr="DSC_0725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42900" y="3814763"/>
            <a:ext cx="4114800" cy="2314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az 4" descr="DSC_0726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686300" y="3814763"/>
            <a:ext cx="4114800" cy="2314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_07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728663"/>
            <a:ext cx="4114800" cy="2314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Obraz 2" descr="DSC_0730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728663"/>
            <a:ext cx="4114800" cy="2314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az 3" descr="DSC_0732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42900" y="3814763"/>
            <a:ext cx="4114800" cy="2314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az 5" descr="pobra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149080"/>
            <a:ext cx="3067050" cy="14859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_07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728663"/>
            <a:ext cx="4114800" cy="2314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Obraz 2" descr="DSC_0735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728663"/>
            <a:ext cx="4114800" cy="2314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az 4" descr="DSC_0738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686300" y="3814763"/>
            <a:ext cx="4114800" cy="2314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az 5" descr="DSC_0747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323528" y="3861048"/>
            <a:ext cx="4114800" cy="2314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_07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728663"/>
            <a:ext cx="4114800" cy="2314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Obraz 2" descr="DSC_0741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728663"/>
            <a:ext cx="4114800" cy="2314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az 3" descr="DSC_0743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42900" y="3814763"/>
            <a:ext cx="4114800" cy="2314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az 4" descr="DSC_0744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686300" y="3814763"/>
            <a:ext cx="4114800" cy="2314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Karolcia\AppData\Local\Microsoft\Windows\INetCache\IE\PVSFTSKJ\sowa-355305_960_72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437112"/>
            <a:ext cx="1567720" cy="16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DSC_075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520" y="1196752"/>
            <a:ext cx="8704967" cy="4896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Elipsa 2"/>
          <p:cNvSpPr/>
          <p:nvPr/>
        </p:nvSpPr>
        <p:spPr>
          <a:xfrm>
            <a:off x="5796136" y="3573016"/>
            <a:ext cx="360040" cy="360040"/>
          </a:xfrm>
          <a:prstGeom prst="ellipse">
            <a:avLst/>
          </a:prstGeom>
          <a:solidFill>
            <a:srgbClr val="FF9966"/>
          </a:solidFill>
          <a:ln>
            <a:solidFill>
              <a:srgbClr val="FF9966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</TotalTime>
  <Words>70</Words>
  <Application>Microsoft Office PowerPoint</Application>
  <PresentationFormat>Pokaz na ekranie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Przepływ</vt:lpstr>
      <vt:lpstr>Warsztaty etnograficzne „SOWA MĄDRA GŁOWA”  Grupa 0a</vt:lpstr>
      <vt:lpstr>Slajd 2</vt:lpstr>
      <vt:lpstr>Slajd 3</vt:lpstr>
      <vt:lpstr>Slajd 4</vt:lpstr>
      <vt:lpstr>Slajd 5</vt:lpstr>
      <vt:lpstr>Slajd 6</vt:lpstr>
      <vt:lpstr>Slajd 7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Warsztaty etnograficzne „SOWA MĄDRA GŁOWA”  Grupa 0a</dc:title>
  <dc:creator>Karolina Tarnacka</dc:creator>
  <cp:lastModifiedBy>Karolina Tarnacka</cp:lastModifiedBy>
  <cp:revision>5</cp:revision>
  <dcterms:created xsi:type="dcterms:W3CDTF">2017-09-25T18:16:57Z</dcterms:created>
  <dcterms:modified xsi:type="dcterms:W3CDTF">2017-09-27T18:13:05Z</dcterms:modified>
</cp:coreProperties>
</file>