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4" r:id="rId7"/>
    <p:sldId id="259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77F77-EC8A-4EE7-ABCE-F12A508DCF64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8671-25E8-48C2-864B-089CD0C81A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01122" cy="147002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Warsztaty Świąteczne u „Promyków”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429684" cy="4429156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Mama Mateuszka z naszej grupy przeprowadziła warsztaty świąteczne, na których każde dziecko zrobiło  świąteczny prezent dla rodziców-stroik Bożonarodzeniowy. Dzieci były zainteresowane sposobem wykonania, oraz cieszyły się że mogły same wykonać ozdobę, krok po kroku. Promyki same moczyły gąbki, wkładały je do  koszyczków. Następnie wbijały świerk w gąbeczkę oraz dodawały inne ozdoby. 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Stroiki były przepiękne:)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Bardzo dziękujemy mamie Mateuszka za przeprowadzenie warsztatów.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Dzieci były zachwycone:)</a:t>
            </a:r>
          </a:p>
          <a:p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G:\DCIM\Camera\IMG_20161215_112247_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960000" cy="2970000"/>
          </a:xfrm>
          <a:prstGeom prst="rect">
            <a:avLst/>
          </a:prstGeom>
          <a:noFill/>
        </p:spPr>
      </p:pic>
      <p:pic>
        <p:nvPicPr>
          <p:cNvPr id="4100" name="Picture 4" descr="G:\DCIM\Camera\IMG_20161215_112430_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3960000" cy="2970000"/>
          </a:xfrm>
          <a:prstGeom prst="rect">
            <a:avLst/>
          </a:prstGeom>
          <a:noFill/>
        </p:spPr>
      </p:pic>
      <p:pic>
        <p:nvPicPr>
          <p:cNvPr id="4101" name="Picture 5" descr="G:\DCIM\Camera\IMG_20161215_113634_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3960000" cy="2970000"/>
          </a:xfrm>
          <a:prstGeom prst="rect">
            <a:avLst/>
          </a:prstGeom>
          <a:noFill/>
        </p:spPr>
      </p:pic>
      <p:pic>
        <p:nvPicPr>
          <p:cNvPr id="4102" name="Picture 6" descr="G:\DCIM\Camera\IMG_20161215_113641_2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3960000" cy="29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DCIM\Camera\IMG_20161215_113735_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960000" cy="2970000"/>
          </a:xfrm>
          <a:prstGeom prst="rect">
            <a:avLst/>
          </a:prstGeom>
          <a:noFill/>
        </p:spPr>
      </p:pic>
      <p:pic>
        <p:nvPicPr>
          <p:cNvPr id="5123" name="Picture 3" descr="G:\DCIM\Camera\IMG_20161215_113842_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66"/>
            <a:ext cx="3960000" cy="2970000"/>
          </a:xfrm>
          <a:prstGeom prst="rect">
            <a:avLst/>
          </a:prstGeom>
          <a:noFill/>
        </p:spPr>
      </p:pic>
      <p:pic>
        <p:nvPicPr>
          <p:cNvPr id="1026" name="Picture 2" descr="G:\DCIM\Camera\IMG_20161215_113914_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3960000" cy="2970000"/>
          </a:xfrm>
          <a:prstGeom prst="rect">
            <a:avLst/>
          </a:prstGeom>
          <a:noFill/>
        </p:spPr>
      </p:pic>
      <p:pic>
        <p:nvPicPr>
          <p:cNvPr id="8" name="Picture 2" descr="G:\DCIM\Camera\IMG_20161215_120558_8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500438"/>
            <a:ext cx="3960000" cy="29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DCIM\Camera\IMG_20161215_121307_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531472" cy="3398604"/>
          </a:xfrm>
          <a:prstGeom prst="rect">
            <a:avLst/>
          </a:prstGeom>
          <a:noFill/>
        </p:spPr>
      </p:pic>
      <p:pic>
        <p:nvPicPr>
          <p:cNvPr id="2052" name="Picture 4" descr="G:\DCIM\Camera\IMG_20161215_122637_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71810"/>
            <a:ext cx="4745818" cy="3559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DCIM\Camera\IMG_20161215_130521_424.jpg"/>
          <p:cNvPicPr>
            <a:picLocks noChangeAspect="1" noChangeArrowheads="1"/>
          </p:cNvPicPr>
          <p:nvPr/>
        </p:nvPicPr>
        <p:blipFill>
          <a:blip r:embed="rId3" cstate="print"/>
          <a:srcRect l="1562" t="21875" r="4687" b="6250"/>
          <a:stretch>
            <a:fillRect/>
          </a:stretch>
        </p:blipFill>
        <p:spPr bwMode="auto">
          <a:xfrm>
            <a:off x="214282" y="142852"/>
            <a:ext cx="5342278" cy="3071810"/>
          </a:xfrm>
          <a:prstGeom prst="rect">
            <a:avLst/>
          </a:prstGeom>
          <a:noFill/>
        </p:spPr>
      </p:pic>
      <p:pic>
        <p:nvPicPr>
          <p:cNvPr id="1027" name="Picture 3" descr="G:\DCIM\Camera\IMG_20161215_130502_096.jpg"/>
          <p:cNvPicPr>
            <a:picLocks noChangeAspect="1" noChangeArrowheads="1"/>
          </p:cNvPicPr>
          <p:nvPr/>
        </p:nvPicPr>
        <p:blipFill>
          <a:blip r:embed="rId4" cstate="print"/>
          <a:srcRect l="5468" t="19025" r="14062" b="19084"/>
          <a:stretch>
            <a:fillRect/>
          </a:stretch>
        </p:blipFill>
        <p:spPr bwMode="auto">
          <a:xfrm>
            <a:off x="3143240" y="3286124"/>
            <a:ext cx="582056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zdj Aneta\20161215_132040.jpg"/>
          <p:cNvPicPr>
            <a:picLocks noChangeAspect="1" noChangeArrowheads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 bwMode="auto">
          <a:xfrm>
            <a:off x="642910" y="214290"/>
            <a:ext cx="3857625" cy="6215082"/>
          </a:xfrm>
          <a:prstGeom prst="rect">
            <a:avLst/>
          </a:prstGeom>
          <a:noFill/>
        </p:spPr>
      </p:pic>
      <p:pic>
        <p:nvPicPr>
          <p:cNvPr id="2051" name="Picture 3" descr="G:\zdj Aneta\20161215_132000.jpg"/>
          <p:cNvPicPr>
            <a:picLocks noChangeAspect="1" noChangeArrowheads="1"/>
          </p:cNvPicPr>
          <p:nvPr/>
        </p:nvPicPr>
        <p:blipFill>
          <a:blip r:embed="rId4" cstate="print"/>
          <a:srcRect t="5208" b="7291"/>
          <a:stretch>
            <a:fillRect/>
          </a:stretch>
        </p:blipFill>
        <p:spPr bwMode="auto">
          <a:xfrm>
            <a:off x="4857752" y="214290"/>
            <a:ext cx="385762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zdj Aneta\20161215_131618.jpg"/>
          <p:cNvPicPr>
            <a:picLocks noChangeAspect="1" noChangeArrowheads="1"/>
          </p:cNvPicPr>
          <p:nvPr/>
        </p:nvPicPr>
        <p:blipFill>
          <a:blip r:embed="rId3" cstate="print"/>
          <a:srcRect t="10416" b="4166"/>
          <a:stretch>
            <a:fillRect/>
          </a:stretch>
        </p:blipFill>
        <p:spPr bwMode="auto">
          <a:xfrm>
            <a:off x="4643438" y="285728"/>
            <a:ext cx="4092846" cy="6215106"/>
          </a:xfrm>
          <a:prstGeom prst="rect">
            <a:avLst/>
          </a:prstGeom>
          <a:noFill/>
        </p:spPr>
      </p:pic>
      <p:pic>
        <p:nvPicPr>
          <p:cNvPr id="1027" name="Picture 3" descr="G:\zdj Aneta\20161215_132254.jpg"/>
          <p:cNvPicPr>
            <a:picLocks noChangeAspect="1" noChangeArrowheads="1"/>
          </p:cNvPicPr>
          <p:nvPr/>
        </p:nvPicPr>
        <p:blipFill>
          <a:blip r:embed="rId4" cstate="print"/>
          <a:srcRect b="9374"/>
          <a:stretch>
            <a:fillRect/>
          </a:stretch>
        </p:blipFill>
        <p:spPr bwMode="auto">
          <a:xfrm>
            <a:off x="428596" y="285728"/>
            <a:ext cx="385762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81</Words>
  <Application>Microsoft Office PowerPoint</Application>
  <PresentationFormat>Pokaz na ekranie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Warsztaty Świąteczne u „Promyków”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Świąteczne u „Promyków”</dc:title>
  <dc:creator>SQ</dc:creator>
  <cp:lastModifiedBy>SQ</cp:lastModifiedBy>
  <cp:revision>13</cp:revision>
  <dcterms:created xsi:type="dcterms:W3CDTF">2017-02-01T17:30:36Z</dcterms:created>
  <dcterms:modified xsi:type="dcterms:W3CDTF">2017-03-29T16:32:51Z</dcterms:modified>
</cp:coreProperties>
</file>