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4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6F1A-ED98-4EEC-8F8C-E6CC6F4C9062}" type="datetimeFigureOut">
              <a:rPr lang="pl-PL" smtClean="0"/>
              <a:t>2017-02-27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4512-858C-46B4-9215-BD8686C64023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6F1A-ED98-4EEC-8F8C-E6CC6F4C9062}" type="datetimeFigureOut">
              <a:rPr lang="pl-PL" smtClean="0"/>
              <a:t>2017-02-27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4512-858C-46B4-9215-BD8686C640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6F1A-ED98-4EEC-8F8C-E6CC6F4C9062}" type="datetimeFigureOut">
              <a:rPr lang="pl-PL" smtClean="0"/>
              <a:t>2017-02-27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4512-858C-46B4-9215-BD8686C640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6F1A-ED98-4EEC-8F8C-E6CC6F4C9062}" type="datetimeFigureOut">
              <a:rPr lang="pl-PL" smtClean="0"/>
              <a:t>2017-02-27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4512-858C-46B4-9215-BD8686C64023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6F1A-ED98-4EEC-8F8C-E6CC6F4C9062}" type="datetimeFigureOut">
              <a:rPr lang="pl-PL" smtClean="0"/>
              <a:t>2017-02-27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4512-858C-46B4-9215-BD8686C640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6F1A-ED98-4EEC-8F8C-E6CC6F4C9062}" type="datetimeFigureOut">
              <a:rPr lang="pl-PL" smtClean="0"/>
              <a:t>2017-02-27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4512-858C-46B4-9215-BD8686C64023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6F1A-ED98-4EEC-8F8C-E6CC6F4C9062}" type="datetimeFigureOut">
              <a:rPr lang="pl-PL" smtClean="0"/>
              <a:t>2017-02-27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4512-858C-46B4-9215-BD8686C64023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6F1A-ED98-4EEC-8F8C-E6CC6F4C9062}" type="datetimeFigureOut">
              <a:rPr lang="pl-PL" smtClean="0"/>
              <a:t>2017-02-27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4512-858C-46B4-9215-BD8686C640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6F1A-ED98-4EEC-8F8C-E6CC6F4C9062}" type="datetimeFigureOut">
              <a:rPr lang="pl-PL" smtClean="0"/>
              <a:t>2017-02-27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4512-858C-46B4-9215-BD8686C640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6F1A-ED98-4EEC-8F8C-E6CC6F4C9062}" type="datetimeFigureOut">
              <a:rPr lang="pl-PL" smtClean="0"/>
              <a:t>2017-02-27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4512-858C-46B4-9215-BD8686C640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6F1A-ED98-4EEC-8F8C-E6CC6F4C9062}" type="datetimeFigureOut">
              <a:rPr lang="pl-PL" smtClean="0"/>
              <a:t>2017-02-27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4512-858C-46B4-9215-BD8686C64023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1B6F1A-ED98-4EEC-8F8C-E6CC6F4C9062}" type="datetimeFigureOut">
              <a:rPr lang="pl-PL" smtClean="0"/>
              <a:t>2017-02-27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754512-858C-46B4-9215-BD8686C6402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35696" y="5517232"/>
            <a:ext cx="6172200" cy="68580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5-latki, grupa- „Słoneczka”</a:t>
            </a:r>
            <a:endParaRPr lang="pl-PL" sz="360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069520" cy="3039194"/>
          </a:xfrm>
        </p:spPr>
        <p:txBody>
          <a:bodyPr/>
          <a:lstStyle/>
          <a:p>
            <a:pPr algn="ctr"/>
            <a:r>
              <a:rPr lang="pl-PL" dirty="0" smtClean="0"/>
              <a:t>Warsztaty mydlarskie, etnograficzne i pantomimy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7906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3262"/>
            <a:ext cx="4968552" cy="6624738"/>
          </a:xfrm>
        </p:spPr>
      </p:pic>
    </p:spTree>
    <p:extLst>
      <p:ext uri="{BB962C8B-B14F-4D97-AF65-F5344CB8AC3E}">
        <p14:creationId xmlns:p14="http://schemas.microsoft.com/office/powerpoint/2010/main" val="4080636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605464" cy="5704097"/>
          </a:xfrm>
        </p:spPr>
      </p:pic>
    </p:spTree>
    <p:extLst>
      <p:ext uri="{BB962C8B-B14F-4D97-AF65-F5344CB8AC3E}">
        <p14:creationId xmlns:p14="http://schemas.microsoft.com/office/powerpoint/2010/main" val="915574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040560" cy="6720749"/>
          </a:xfrm>
        </p:spPr>
      </p:pic>
    </p:spTree>
    <p:extLst>
      <p:ext uri="{BB962C8B-B14F-4D97-AF65-F5344CB8AC3E}">
        <p14:creationId xmlns:p14="http://schemas.microsoft.com/office/powerpoint/2010/main" val="169157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496944" cy="6264696"/>
          </a:xfrm>
        </p:spPr>
        <p:txBody>
          <a:bodyPr>
            <a:noAutofit/>
          </a:bodyPr>
          <a:lstStyle/>
          <a:p>
            <a:pPr algn="just"/>
            <a:r>
              <a:rPr lang="pl-PL" sz="2000" dirty="0" smtClean="0"/>
              <a:t>W poniedziałek (17.10.2016)  w grupie Słoneczek mieliśmy przyjemność gościć panią, która wspólnie z dziećmi pracowała nad produkcją kolorowych mydełek. Zanim jednak dzieci przystąpiły do pracy , wspomnieliśmy jak ważny wpływ ma mycie rąk w naszym codziennym życiu. Następnie  wszystkie dzieci z zapałem i ciekawością przystąpiły do działania. Nad ich pracą czuwała pani Agnieszka, która udzieliła cennych wskazówek dotyczących robienia mydełek, tak by były jak najpiękniejsze.</a:t>
            </a:r>
            <a:r>
              <a:rPr lang="pl-PL" sz="2000" dirty="0"/>
              <a:t> Każde mydło wykonane było według własnego </a:t>
            </a:r>
            <a:r>
              <a:rPr lang="pl-PL" sz="2000" dirty="0" smtClean="0"/>
              <a:t>pomysłu dziecka. Po skończonej pracy wszyscy podziwiali z wielkim zafascynowaniem swoje dzieła. </a:t>
            </a:r>
          </a:p>
          <a:p>
            <a:pPr lvl="1" algn="just"/>
            <a:r>
              <a:rPr lang="pl-PL" sz="1800" dirty="0" smtClean="0"/>
              <a:t>Ciekawymi warsztatami były także warsztaty etnograficzne. Pani, która zjawiła się w grupie Słoneczek stworzyła razem z dziećmi bardzo pomysłowe prace oraz przekazała dzieciom wiele ciekawych informacji. Dzieci jak widać na zdjęciach były zaciekawione tym spotkaniem.</a:t>
            </a:r>
          </a:p>
          <a:p>
            <a:pPr lvl="1" algn="just"/>
            <a:r>
              <a:rPr lang="pl-PL" sz="1800" dirty="0"/>
              <a:t> </a:t>
            </a:r>
            <a:r>
              <a:rPr lang="pl-PL" sz="1800" dirty="0" smtClean="0"/>
              <a:t>Kolejnym razem Słoneczka gościły u siebie panią, która na co dzień pracuje w teatrze, i </a:t>
            </a:r>
            <a:r>
              <a:rPr lang="pl-PL" sz="1800" dirty="0" smtClean="0"/>
              <a:t>jest mimem. </a:t>
            </a:r>
            <a:r>
              <a:rPr lang="pl-PL" sz="1800" dirty="0" smtClean="0"/>
              <a:t>Pani w niezwykle ciekawy sposób zaangażowała dzieci w przeróżne zabawy, które wywołały wiele emocji wśród przedszkolaków.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28636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17804"/>
            <a:ext cx="3095709" cy="5503484"/>
          </a:xfr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48680"/>
            <a:ext cx="3100844" cy="55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04664"/>
            <a:ext cx="3361873" cy="5976664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4664"/>
            <a:ext cx="3346470" cy="5949280"/>
          </a:xfrm>
        </p:spPr>
      </p:pic>
    </p:spTree>
    <p:extLst>
      <p:ext uri="{BB962C8B-B14F-4D97-AF65-F5344CB8AC3E}">
        <p14:creationId xmlns:p14="http://schemas.microsoft.com/office/powerpoint/2010/main" val="29248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877145" cy="5114925"/>
          </a:xfrm>
        </p:spPr>
      </p:pic>
      <p:pic>
        <p:nvPicPr>
          <p:cNvPr id="9" name="Symbol zastępczy zawartości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777" y="116632"/>
            <a:ext cx="2831504" cy="5033786"/>
          </a:xfr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81" y="747905"/>
            <a:ext cx="3143948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643"/>
            <a:ext cx="3528392" cy="6272699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0648"/>
            <a:ext cx="3479576" cy="6264696"/>
          </a:xfrm>
        </p:spPr>
      </p:pic>
    </p:spTree>
    <p:extLst>
      <p:ext uri="{BB962C8B-B14F-4D97-AF65-F5344CB8AC3E}">
        <p14:creationId xmlns:p14="http://schemas.microsoft.com/office/powerpoint/2010/main" val="31685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0"/>
            <a:ext cx="3861429" cy="6864764"/>
          </a:xfrm>
        </p:spPr>
      </p:pic>
    </p:spTree>
    <p:extLst>
      <p:ext uri="{BB962C8B-B14F-4D97-AF65-F5344CB8AC3E}">
        <p14:creationId xmlns:p14="http://schemas.microsoft.com/office/powerpoint/2010/main" val="5767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677472" cy="5758103"/>
          </a:xfrm>
        </p:spPr>
      </p:pic>
    </p:spTree>
    <p:extLst>
      <p:ext uri="{BB962C8B-B14F-4D97-AF65-F5344CB8AC3E}">
        <p14:creationId xmlns:p14="http://schemas.microsoft.com/office/powerpoint/2010/main" val="589282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677472" cy="5758103"/>
          </a:xfrm>
        </p:spPr>
      </p:pic>
    </p:spTree>
    <p:extLst>
      <p:ext uri="{BB962C8B-B14F-4D97-AF65-F5344CB8AC3E}">
        <p14:creationId xmlns:p14="http://schemas.microsoft.com/office/powerpoint/2010/main" val="347247774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</TotalTime>
  <Words>184</Words>
  <Application>Microsoft Office PowerPoint</Application>
  <PresentationFormat>Pokaz na ekranie (4:3)</PresentationFormat>
  <Paragraphs>5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Georgia</vt:lpstr>
      <vt:lpstr>Trebuchet MS</vt:lpstr>
      <vt:lpstr>Aerodynamiczny</vt:lpstr>
      <vt:lpstr>Warsztaty mydlarskie, etnograficzne i pantomimy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Warsztaty mydlarskie 17.10.2016</dc:title>
  <dc:creator>Ania</dc:creator>
  <cp:lastModifiedBy>Anna Michalik</cp:lastModifiedBy>
  <cp:revision>12</cp:revision>
  <dcterms:created xsi:type="dcterms:W3CDTF">2016-10-26T15:46:39Z</dcterms:created>
  <dcterms:modified xsi:type="dcterms:W3CDTF">2017-02-27T15:39:42Z</dcterms:modified>
</cp:coreProperties>
</file>