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133C-1AC4-443F-B5F6-C566086FE74F}" type="datetimeFigureOut">
              <a:rPr lang="pl-PL" smtClean="0"/>
              <a:t>2017-01-09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19BA-78F4-4DD8-926B-75EB6693532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133C-1AC4-443F-B5F6-C566086FE74F}" type="datetimeFigureOut">
              <a:rPr lang="pl-PL" smtClean="0"/>
              <a:t>2017-01-09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19BA-78F4-4DD8-926B-75EB6693532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133C-1AC4-443F-B5F6-C566086FE74F}" type="datetimeFigureOut">
              <a:rPr lang="pl-PL" smtClean="0"/>
              <a:t>2017-01-09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19BA-78F4-4DD8-926B-75EB6693532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133C-1AC4-443F-B5F6-C566086FE74F}" type="datetimeFigureOut">
              <a:rPr lang="pl-PL" smtClean="0"/>
              <a:t>2017-01-09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19BA-78F4-4DD8-926B-75EB6693532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133C-1AC4-443F-B5F6-C566086FE74F}" type="datetimeFigureOut">
              <a:rPr lang="pl-PL" smtClean="0"/>
              <a:t>2017-01-09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19BA-78F4-4DD8-926B-75EB6693532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133C-1AC4-443F-B5F6-C566086FE74F}" type="datetimeFigureOut">
              <a:rPr lang="pl-PL" smtClean="0"/>
              <a:t>2017-01-09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19BA-78F4-4DD8-926B-75EB6693532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133C-1AC4-443F-B5F6-C566086FE74F}" type="datetimeFigureOut">
              <a:rPr lang="pl-PL" smtClean="0"/>
              <a:t>2017-01-09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19BA-78F4-4DD8-926B-75EB6693532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133C-1AC4-443F-B5F6-C566086FE74F}" type="datetimeFigureOut">
              <a:rPr lang="pl-PL" smtClean="0"/>
              <a:t>2017-01-09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19BA-78F4-4DD8-926B-75EB6693532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133C-1AC4-443F-B5F6-C566086FE74F}" type="datetimeFigureOut">
              <a:rPr lang="pl-PL" smtClean="0"/>
              <a:t>2017-01-09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19BA-78F4-4DD8-926B-75EB6693532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133C-1AC4-443F-B5F6-C566086FE74F}" type="datetimeFigureOut">
              <a:rPr lang="pl-PL" smtClean="0"/>
              <a:t>2017-01-09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19BA-78F4-4DD8-926B-75EB6693532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133C-1AC4-443F-B5F6-C566086FE74F}" type="datetimeFigureOut">
              <a:rPr lang="pl-PL" smtClean="0"/>
              <a:t>2017-01-09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19BA-78F4-4DD8-926B-75EB6693532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9133C-1AC4-443F-B5F6-C566086FE74F}" type="datetimeFigureOut">
              <a:rPr lang="pl-PL" smtClean="0"/>
              <a:t>2017-01-09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D19BA-78F4-4DD8-926B-75EB66935327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samolot"/>
          <p:cNvPicPr>
            <a:picLocks noChangeAspect="1" noChangeArrowheads="1"/>
          </p:cNvPicPr>
          <p:nvPr/>
        </p:nvPicPr>
        <p:blipFill>
          <a:blip r:embed="rId2">
            <a:lum bright="2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1470025"/>
          </a:xfrm>
        </p:spPr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Wizyta Pana Pilota-Taty Aleksa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85786" y="1643050"/>
            <a:ext cx="7429552" cy="3571900"/>
          </a:xfr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„Promyki” miały gościa- Pana Pilota.</a:t>
            </a:r>
          </a:p>
          <a:p>
            <a:r>
              <a:rPr lang="pl-P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 Maciej opowiedział dzieciom o swoim zawodzie i </a:t>
            </a:r>
            <a:r>
              <a:rPr lang="pl-P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odpowiadał na wszystkie pytania dzieci. Pan Pilot </a:t>
            </a:r>
            <a:r>
              <a:rPr lang="pl-P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przyniósł ze sobą modele samolotów, które dzieci miały przyjemność obejrzeć. Następnie „Promyki” słuchały opowiadania pt. „Pilot i ja”. A na koniec wizyty dzieci miały za zadanie narysować samolot lub balon.</a:t>
            </a:r>
          </a:p>
          <a:p>
            <a:endParaRPr lang="pl-PL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Bardzo dziękujemy Tacie Aleksa za przedstawienie swojego zawodu. </a:t>
            </a:r>
          </a:p>
          <a:p>
            <a:r>
              <a:rPr lang="pl-PL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Pana wizyta bardzo się dzieciom podobała.</a:t>
            </a:r>
            <a:endParaRPr lang="pl-PL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Znalezione obrazy dla zapytania chmu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100" name="AutoShape 4" descr="Znalezione obrazy dla zapytania chmu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102" name="Picture 6" descr="Podobny obraz"/>
          <p:cNvPicPr>
            <a:picLocks noChangeAspect="1" noChangeArrowheads="1"/>
          </p:cNvPicPr>
          <p:nvPr/>
        </p:nvPicPr>
        <p:blipFill>
          <a:blip r:embed="rId2">
            <a:lum bright="21000"/>
          </a:blip>
          <a:srcRect/>
          <a:stretch>
            <a:fillRect/>
          </a:stretch>
        </p:blipFill>
        <p:spPr bwMode="auto">
          <a:xfrm>
            <a:off x="0" y="0"/>
            <a:ext cx="9173182" cy="6858000"/>
          </a:xfrm>
          <a:prstGeom prst="rect">
            <a:avLst/>
          </a:prstGeom>
          <a:noFill/>
        </p:spPr>
      </p:pic>
      <p:pic>
        <p:nvPicPr>
          <p:cNvPr id="4103" name="Picture 7" descr="G:\DCIM\Camera\IMG_20161019_091021_301.jpg"/>
          <p:cNvPicPr>
            <a:picLocks noChangeAspect="1" noChangeArrowheads="1"/>
          </p:cNvPicPr>
          <p:nvPr/>
        </p:nvPicPr>
        <p:blipFill>
          <a:blip r:embed="rId3" cstate="print"/>
          <a:srcRect l="4687" t="15625"/>
          <a:stretch>
            <a:fillRect/>
          </a:stretch>
        </p:blipFill>
        <p:spPr bwMode="auto">
          <a:xfrm>
            <a:off x="142844" y="357166"/>
            <a:ext cx="8715404" cy="57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Znalezione obrazy dla zapytania chmu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100" name="AutoShape 4" descr="Znalezione obrazy dla zapytania chmu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102" name="Picture 6" descr="Podobny obraz"/>
          <p:cNvPicPr>
            <a:picLocks noChangeAspect="1" noChangeArrowheads="1"/>
          </p:cNvPicPr>
          <p:nvPr/>
        </p:nvPicPr>
        <p:blipFill>
          <a:blip r:embed="rId2">
            <a:lum bright="21000"/>
          </a:blip>
          <a:srcRect/>
          <a:stretch>
            <a:fillRect/>
          </a:stretch>
        </p:blipFill>
        <p:spPr bwMode="auto">
          <a:xfrm>
            <a:off x="0" y="0"/>
            <a:ext cx="9173182" cy="6858000"/>
          </a:xfrm>
          <a:prstGeom prst="rect">
            <a:avLst/>
          </a:prstGeom>
          <a:noFill/>
        </p:spPr>
      </p:pic>
      <p:pic>
        <p:nvPicPr>
          <p:cNvPr id="15362" name="Picture 2" descr="G:\DCIM\Camera\IMG_20161019_091126_564.jpg"/>
          <p:cNvPicPr>
            <a:picLocks noChangeAspect="1" noChangeArrowheads="1"/>
          </p:cNvPicPr>
          <p:nvPr/>
        </p:nvPicPr>
        <p:blipFill>
          <a:blip r:embed="rId3" cstate="print"/>
          <a:srcRect l="2343" t="11458" r="29687"/>
          <a:stretch>
            <a:fillRect/>
          </a:stretch>
        </p:blipFill>
        <p:spPr bwMode="auto">
          <a:xfrm>
            <a:off x="285720" y="285728"/>
            <a:ext cx="4240913" cy="4143404"/>
          </a:xfrm>
          <a:prstGeom prst="rect">
            <a:avLst/>
          </a:prstGeom>
          <a:noFill/>
        </p:spPr>
      </p:pic>
      <p:pic>
        <p:nvPicPr>
          <p:cNvPr id="15363" name="Picture 3" descr="G:\DCIM\Camera\IMG_20161019_091412_374.jpg"/>
          <p:cNvPicPr>
            <a:picLocks noChangeAspect="1" noChangeArrowheads="1"/>
          </p:cNvPicPr>
          <p:nvPr/>
        </p:nvPicPr>
        <p:blipFill>
          <a:blip r:embed="rId4" cstate="print"/>
          <a:srcRect l="7812" t="9375" r="22656" b="3125"/>
          <a:stretch>
            <a:fillRect/>
          </a:stretch>
        </p:blipFill>
        <p:spPr bwMode="auto">
          <a:xfrm>
            <a:off x="4618774" y="2500306"/>
            <a:ext cx="4314345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Znalezione obrazy dla zapytania chmu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100" name="AutoShape 4" descr="Znalezione obrazy dla zapytania chmu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102" name="Picture 6" descr="Podobny obraz"/>
          <p:cNvPicPr>
            <a:picLocks noChangeAspect="1" noChangeArrowheads="1"/>
          </p:cNvPicPr>
          <p:nvPr/>
        </p:nvPicPr>
        <p:blipFill>
          <a:blip r:embed="rId2">
            <a:lum bright="21000"/>
          </a:blip>
          <a:srcRect/>
          <a:stretch>
            <a:fillRect/>
          </a:stretch>
        </p:blipFill>
        <p:spPr bwMode="auto">
          <a:xfrm>
            <a:off x="0" y="0"/>
            <a:ext cx="9173182" cy="6858000"/>
          </a:xfrm>
          <a:prstGeom prst="rect">
            <a:avLst/>
          </a:prstGeom>
          <a:noFill/>
        </p:spPr>
      </p:pic>
      <p:pic>
        <p:nvPicPr>
          <p:cNvPr id="16386" name="Picture 2" descr="G:\DCIM\Camera\IMG_20161019_091631_394.jpg"/>
          <p:cNvPicPr>
            <a:picLocks noChangeAspect="1" noChangeArrowheads="1"/>
          </p:cNvPicPr>
          <p:nvPr/>
        </p:nvPicPr>
        <p:blipFill>
          <a:blip r:embed="rId3" cstate="print"/>
          <a:srcRect t="10416" r="19444" b="4166"/>
          <a:stretch>
            <a:fillRect/>
          </a:stretch>
        </p:blipFill>
        <p:spPr bwMode="auto">
          <a:xfrm>
            <a:off x="428596" y="285728"/>
            <a:ext cx="4143404" cy="5857916"/>
          </a:xfrm>
          <a:prstGeom prst="rect">
            <a:avLst/>
          </a:prstGeom>
          <a:noFill/>
        </p:spPr>
      </p:pic>
      <p:pic>
        <p:nvPicPr>
          <p:cNvPr id="16387" name="Picture 3" descr="G:\DCIM\Camera\IMG_20161019_091959_244.jpg"/>
          <p:cNvPicPr>
            <a:picLocks noChangeAspect="1" noChangeArrowheads="1"/>
          </p:cNvPicPr>
          <p:nvPr/>
        </p:nvPicPr>
        <p:blipFill>
          <a:blip r:embed="rId4" cstate="print"/>
          <a:srcRect l="4166" t="7291" r="22222" b="6250"/>
          <a:stretch>
            <a:fillRect/>
          </a:stretch>
        </p:blipFill>
        <p:spPr bwMode="auto">
          <a:xfrm>
            <a:off x="4786314" y="285728"/>
            <a:ext cx="3786214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Znalezione obrazy dla zapytania chmu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100" name="AutoShape 4" descr="Znalezione obrazy dla zapytania chmu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102" name="Picture 6" descr="Podobny obraz"/>
          <p:cNvPicPr>
            <a:picLocks noChangeAspect="1" noChangeArrowheads="1"/>
          </p:cNvPicPr>
          <p:nvPr/>
        </p:nvPicPr>
        <p:blipFill>
          <a:blip r:embed="rId2">
            <a:lum bright="21000"/>
          </a:blip>
          <a:srcRect/>
          <a:stretch>
            <a:fillRect/>
          </a:stretch>
        </p:blipFill>
        <p:spPr bwMode="auto">
          <a:xfrm>
            <a:off x="0" y="0"/>
            <a:ext cx="9173182" cy="6858000"/>
          </a:xfrm>
          <a:prstGeom prst="rect">
            <a:avLst/>
          </a:prstGeom>
          <a:noFill/>
        </p:spPr>
      </p:pic>
      <p:pic>
        <p:nvPicPr>
          <p:cNvPr id="17410" name="Picture 2" descr="G:\DCIM\Camera\IMG_20161019_093656_8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8643998" cy="6482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82</Words>
  <Application>Microsoft Office PowerPoint</Application>
  <PresentationFormat>Pokaz na ekranie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Motyw pakietu Office</vt:lpstr>
      <vt:lpstr>Wizyta Pana Pilota-Taty Aleksa</vt:lpstr>
      <vt:lpstr>Slajd 2</vt:lpstr>
      <vt:lpstr>Slajd 3</vt:lpstr>
      <vt:lpstr>Slajd 4</vt:lpstr>
      <vt:lpstr>Slajd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Wizyta Pana Pilota-Taty Aleksa</dc:title>
  <dc:creator>SQ</dc:creator>
  <cp:lastModifiedBy>SQ</cp:lastModifiedBy>
  <cp:revision>6</cp:revision>
  <dcterms:created xsi:type="dcterms:W3CDTF">2017-01-09T20:25:35Z</dcterms:created>
  <dcterms:modified xsi:type="dcterms:W3CDTF">2017-01-09T21:03:30Z</dcterms:modified>
</cp:coreProperties>
</file>