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D7AB-817A-4F46-9304-57C747E0C7B2}" type="datetimeFigureOut">
              <a:rPr lang="pl-PL" smtClean="0"/>
              <a:pPr/>
              <a:t>2017-03-30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65A-2DF1-4CA2-8349-52B8AAEB15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D7AB-817A-4F46-9304-57C747E0C7B2}" type="datetimeFigureOut">
              <a:rPr lang="pl-PL" smtClean="0"/>
              <a:pPr/>
              <a:t>2017-03-30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65A-2DF1-4CA2-8349-52B8AAEB15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D7AB-817A-4F46-9304-57C747E0C7B2}" type="datetimeFigureOut">
              <a:rPr lang="pl-PL" smtClean="0"/>
              <a:pPr/>
              <a:t>2017-03-30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65A-2DF1-4CA2-8349-52B8AAEB15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D7AB-817A-4F46-9304-57C747E0C7B2}" type="datetimeFigureOut">
              <a:rPr lang="pl-PL" smtClean="0"/>
              <a:pPr/>
              <a:t>2017-03-30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65A-2DF1-4CA2-8349-52B8AAEB15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D7AB-817A-4F46-9304-57C747E0C7B2}" type="datetimeFigureOut">
              <a:rPr lang="pl-PL" smtClean="0"/>
              <a:pPr/>
              <a:t>2017-03-30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65A-2DF1-4CA2-8349-52B8AAEB15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D7AB-817A-4F46-9304-57C747E0C7B2}" type="datetimeFigureOut">
              <a:rPr lang="pl-PL" smtClean="0"/>
              <a:pPr/>
              <a:t>2017-03-30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65A-2DF1-4CA2-8349-52B8AAEB15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D7AB-817A-4F46-9304-57C747E0C7B2}" type="datetimeFigureOut">
              <a:rPr lang="pl-PL" smtClean="0"/>
              <a:pPr/>
              <a:t>2017-03-30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65A-2DF1-4CA2-8349-52B8AAEB15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D7AB-817A-4F46-9304-57C747E0C7B2}" type="datetimeFigureOut">
              <a:rPr lang="pl-PL" smtClean="0"/>
              <a:pPr/>
              <a:t>2017-03-30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65A-2DF1-4CA2-8349-52B8AAEB15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D7AB-817A-4F46-9304-57C747E0C7B2}" type="datetimeFigureOut">
              <a:rPr lang="pl-PL" smtClean="0"/>
              <a:pPr/>
              <a:t>2017-03-30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65A-2DF1-4CA2-8349-52B8AAEB15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D7AB-817A-4F46-9304-57C747E0C7B2}" type="datetimeFigureOut">
              <a:rPr lang="pl-PL" smtClean="0"/>
              <a:pPr/>
              <a:t>2017-03-30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65A-2DF1-4CA2-8349-52B8AAEB15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D7AB-817A-4F46-9304-57C747E0C7B2}" type="datetimeFigureOut">
              <a:rPr lang="pl-PL" smtClean="0"/>
              <a:pPr/>
              <a:t>2017-03-30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65A-2DF1-4CA2-8349-52B8AAEB15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9D7AB-817A-4F46-9304-57C747E0C7B2}" type="datetimeFigureOut">
              <a:rPr lang="pl-PL" smtClean="0"/>
              <a:pPr/>
              <a:t>2017-03-30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1365A-2DF1-4CA2-8349-52B8AAEB153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PIZZA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/>
          <a:lstStyle/>
          <a:p>
            <a:r>
              <a:rPr lang="pl-PL" dirty="0" smtClean="0"/>
              <a:t>Wycieczka do pizzerii „Dominium”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57224" y="2285992"/>
            <a:ext cx="7572428" cy="3857652"/>
          </a:xfrm>
        </p:spPr>
        <p:txBody>
          <a:bodyPr>
            <a:normAutofit fontScale="85000" lnSpcReduction="20000"/>
          </a:bodyPr>
          <a:lstStyle/>
          <a:p>
            <a:r>
              <a:rPr lang="pl-PL" sz="3500" dirty="0" smtClean="0">
                <a:solidFill>
                  <a:schemeClr val="tx1"/>
                </a:solidFill>
              </a:rPr>
              <a:t>„Promyki”, </a:t>
            </a:r>
            <a:r>
              <a:rPr lang="pl-PL" sz="3500" dirty="0" smtClean="0">
                <a:solidFill>
                  <a:schemeClr val="tx1"/>
                </a:solidFill>
              </a:rPr>
              <a:t>miały wycieczkę do pizzerii „Dominium”.</a:t>
            </a:r>
          </a:p>
          <a:p>
            <a:r>
              <a:rPr lang="pl-PL" sz="3500" dirty="0" smtClean="0">
                <a:solidFill>
                  <a:schemeClr val="tx1"/>
                </a:solidFill>
              </a:rPr>
              <a:t>Dzieci dowiedziały się jak powstaje pizza oraz jakie składniki smakują na niej najlepiej.</a:t>
            </a:r>
          </a:p>
          <a:p>
            <a:r>
              <a:rPr lang="pl-PL" sz="3500" dirty="0" smtClean="0">
                <a:solidFill>
                  <a:schemeClr val="tx1"/>
                </a:solidFill>
              </a:rPr>
              <a:t>„Promyki” były </a:t>
            </a:r>
            <a:r>
              <a:rPr lang="pl-PL" sz="3500" dirty="0" smtClean="0">
                <a:solidFill>
                  <a:schemeClr val="tx1"/>
                </a:solidFill>
              </a:rPr>
              <a:t>podzielone na kilka grup i same tworzyły własną pizzę, używając wybranych składników.</a:t>
            </a:r>
          </a:p>
          <a:p>
            <a:r>
              <a:rPr lang="pl-PL" sz="3500" dirty="0" smtClean="0">
                <a:solidFill>
                  <a:schemeClr val="tx1"/>
                </a:solidFill>
              </a:rPr>
              <a:t>Każde </a:t>
            </a:r>
            <a:r>
              <a:rPr lang="pl-PL" sz="3500" dirty="0" smtClean="0">
                <a:solidFill>
                  <a:schemeClr val="tx1"/>
                </a:solidFill>
              </a:rPr>
              <a:t>dziecko </a:t>
            </a:r>
            <a:r>
              <a:rPr lang="pl-PL" sz="3500" smtClean="0">
                <a:solidFill>
                  <a:schemeClr val="tx1"/>
                </a:solidFill>
              </a:rPr>
              <a:t>ze smakiem </a:t>
            </a:r>
            <a:r>
              <a:rPr lang="pl-PL" sz="3500" dirty="0" smtClean="0">
                <a:solidFill>
                  <a:schemeClr val="tx1"/>
                </a:solidFill>
              </a:rPr>
              <a:t>zjadło zrobioną przez siebie pizzę.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PIZZA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G:\DCIM\Camera\IMG_20161128_103113_982.jpg"/>
          <p:cNvPicPr>
            <a:picLocks noChangeAspect="1" noChangeArrowheads="1"/>
          </p:cNvPicPr>
          <p:nvPr/>
        </p:nvPicPr>
        <p:blipFill>
          <a:blip r:embed="rId3" cstate="print"/>
          <a:srcRect l="8929" r="15168" b="4750"/>
          <a:stretch>
            <a:fillRect/>
          </a:stretch>
        </p:blipFill>
        <p:spPr bwMode="auto">
          <a:xfrm>
            <a:off x="357156" y="214290"/>
            <a:ext cx="4174687" cy="3929090"/>
          </a:xfrm>
          <a:prstGeom prst="rect">
            <a:avLst/>
          </a:prstGeom>
          <a:noFill/>
        </p:spPr>
      </p:pic>
      <p:pic>
        <p:nvPicPr>
          <p:cNvPr id="4099" name="Picture 3" descr="G:\DCIM\Camera\IMG_20161128_103120_977.jpg"/>
          <p:cNvPicPr>
            <a:picLocks noChangeAspect="1" noChangeArrowheads="1"/>
          </p:cNvPicPr>
          <p:nvPr/>
        </p:nvPicPr>
        <p:blipFill>
          <a:blip r:embed="rId4" cstate="print"/>
          <a:srcRect b="-186"/>
          <a:stretch>
            <a:fillRect/>
          </a:stretch>
        </p:blipFill>
        <p:spPr bwMode="auto">
          <a:xfrm>
            <a:off x="4643438" y="3143248"/>
            <a:ext cx="4317190" cy="3504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PIZZA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G:\DCIM\Camera\IMG_20161128_103153_285.jpg"/>
          <p:cNvPicPr>
            <a:picLocks noChangeAspect="1" noChangeArrowheads="1"/>
          </p:cNvPicPr>
          <p:nvPr/>
        </p:nvPicPr>
        <p:blipFill>
          <a:blip r:embed="rId3" cstate="print"/>
          <a:srcRect l="8768" t="23381"/>
          <a:stretch>
            <a:fillRect/>
          </a:stretch>
        </p:blipFill>
        <p:spPr bwMode="auto">
          <a:xfrm>
            <a:off x="428596" y="3214686"/>
            <a:ext cx="5388760" cy="3394222"/>
          </a:xfrm>
          <a:prstGeom prst="rect">
            <a:avLst/>
          </a:prstGeom>
          <a:noFill/>
        </p:spPr>
      </p:pic>
      <p:pic>
        <p:nvPicPr>
          <p:cNvPr id="5122" name="Picture 2" descr="G:\DCIM\Camera\IMG_20161128_103253_102.jpg"/>
          <p:cNvPicPr>
            <a:picLocks noChangeAspect="1" noChangeArrowheads="1"/>
          </p:cNvPicPr>
          <p:nvPr/>
        </p:nvPicPr>
        <p:blipFill>
          <a:blip r:embed="rId4" cstate="print"/>
          <a:srcRect t="18040" b="9800"/>
          <a:stretch>
            <a:fillRect/>
          </a:stretch>
        </p:blipFill>
        <p:spPr bwMode="auto">
          <a:xfrm>
            <a:off x="3500430" y="285728"/>
            <a:ext cx="528000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PIZZA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G:\DCIM\Camera\IMG_20161128_103624_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7"/>
            <a:ext cx="8096308" cy="6072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PIZZA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G:\DCIM\Camera\IMG_20161128_104049_539.jpg"/>
          <p:cNvPicPr>
            <a:picLocks noChangeAspect="1" noChangeArrowheads="1"/>
          </p:cNvPicPr>
          <p:nvPr/>
        </p:nvPicPr>
        <p:blipFill>
          <a:blip r:embed="rId3" cstate="print"/>
          <a:srcRect l="5555" t="14814"/>
          <a:stretch>
            <a:fillRect/>
          </a:stretch>
        </p:blipFill>
        <p:spPr bwMode="auto">
          <a:xfrm>
            <a:off x="428596" y="500042"/>
            <a:ext cx="8342716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58</Words>
  <Application>Microsoft Office PowerPoint</Application>
  <PresentationFormat>Pokaz na ekranie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Wycieczka do pizzerii „Dominium”</vt:lpstr>
      <vt:lpstr>Slajd 2</vt:lpstr>
      <vt:lpstr>Slajd 3</vt:lpstr>
      <vt:lpstr>Slajd 4</vt:lpstr>
      <vt:lpstr>Slajd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Wycieczka do pizzerii „Dominium”</dc:title>
  <dc:creator>SQ</dc:creator>
  <cp:lastModifiedBy>SQ</cp:lastModifiedBy>
  <cp:revision>6</cp:revision>
  <dcterms:created xsi:type="dcterms:W3CDTF">2017-02-01T16:41:54Z</dcterms:created>
  <dcterms:modified xsi:type="dcterms:W3CDTF">2017-03-30T06:37:06Z</dcterms:modified>
</cp:coreProperties>
</file>