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5EB22C-4E2B-46E2-8846-E3F5D353AE8F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8433B7-F341-489C-B75E-84967448A315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4653136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Wycieczka do urzędu pocztowego</a:t>
            </a:r>
            <a:br>
              <a:rPr lang="pl-PL" dirty="0" smtClean="0"/>
            </a:br>
            <a:r>
              <a:rPr lang="pl-PL" dirty="0" smtClean="0"/>
              <a:t>13.10.2016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Słoneczka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236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5328592"/>
          </a:xfrm>
        </p:spPr>
        <p:txBody>
          <a:bodyPr>
            <a:noAutofit/>
          </a:bodyPr>
          <a:lstStyle/>
          <a:p>
            <a:r>
              <a:rPr lang="pl-PL" sz="2000" dirty="0" smtClean="0"/>
              <a:t>13.10.2016- grupa Słoneczek wybrała się  na wycieczkę. Celem naszego wyjścia był urząd pocztowy, znajdujący się w okolicy naszego przedszkola. Wyjście rozpoczęliśmy krótkim spacerem... A po dotarciu na miejsce zostaliśmy miło przywitani przez panią, która opowiedziała dzieciom co będą mogły zobaczyć  oraz czego się dowiedzą  o pracy takiego urzędu. Zanim weszliśmy na tajemniczo wyglądające zaplecze poczty, dowiedzieliśmy się w jakim celu oprócz wysyłania listów odwiedzamy to miejsce. Później dzieci z wielkim zaciekawieniem ruszyły  zwiedzać inne pomieszczenia należące do urzędu. I tutaj wielkim zdziwieniem była dla wszystkich liczba osób pracujących na poczcie oraz liczba pomieszczeń znajdujących się w tym budynku.  </a:t>
            </a:r>
            <a:r>
              <a:rPr lang="pl-PL" sz="2000" smtClean="0"/>
              <a:t>Pani urzędnik poczty </a:t>
            </a:r>
            <a:r>
              <a:rPr lang="pl-PL" sz="2000" dirty="0" smtClean="0"/>
              <a:t>bardzo szczegółowo opowiedziała nam o zasadach roznoszenia </a:t>
            </a:r>
            <a:r>
              <a:rPr lang="pl-PL" sz="2000" smtClean="0"/>
              <a:t>listów, </a:t>
            </a:r>
            <a:r>
              <a:rPr lang="pl-PL" sz="2000" dirty="0" smtClean="0"/>
              <a:t>o pracy listonosza oraz wytłumaczyła dzieciom jak ważną funkcje pełnią wszystkie osoby tu pracujące.  Zaskakujące było oglądanie maszyny, która w ciągu kilku sekund  przelicza  ogromne ilości banknotów. Zwiedzanie poczty zakończyliśmy  z uśmiechem na twarzy i w dobrych humorach powróciliśmy do przedszkola.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4746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06225" cy="5474047"/>
          </a:xfrm>
        </p:spPr>
      </p:pic>
    </p:spTree>
    <p:extLst>
      <p:ext uri="{BB962C8B-B14F-4D97-AF65-F5344CB8AC3E}">
        <p14:creationId xmlns:p14="http://schemas.microsoft.com/office/powerpoint/2010/main" val="10083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044004" cy="5364088"/>
          </a:xfrm>
        </p:spPr>
      </p:pic>
    </p:spTree>
    <p:extLst>
      <p:ext uri="{BB962C8B-B14F-4D97-AF65-F5344CB8AC3E}">
        <p14:creationId xmlns:p14="http://schemas.microsoft.com/office/powerpoint/2010/main" val="147117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51129" cy="5834087"/>
          </a:xfrm>
        </p:spPr>
      </p:pic>
    </p:spTree>
    <p:extLst>
      <p:ext uri="{BB962C8B-B14F-4D97-AF65-F5344CB8AC3E}">
        <p14:creationId xmlns:p14="http://schemas.microsoft.com/office/powerpoint/2010/main" val="253477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" y="476672"/>
            <a:ext cx="9013956" cy="6012160"/>
          </a:xfrm>
        </p:spPr>
      </p:pic>
    </p:spTree>
    <p:extLst>
      <p:ext uri="{BB962C8B-B14F-4D97-AF65-F5344CB8AC3E}">
        <p14:creationId xmlns:p14="http://schemas.microsoft.com/office/powerpoint/2010/main" val="124908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861388" cy="5906095"/>
          </a:xfrm>
        </p:spPr>
      </p:pic>
    </p:spTree>
    <p:extLst>
      <p:ext uri="{BB962C8B-B14F-4D97-AF65-F5344CB8AC3E}">
        <p14:creationId xmlns:p14="http://schemas.microsoft.com/office/powerpoint/2010/main" val="58083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" y="332656"/>
            <a:ext cx="9128626" cy="6084205"/>
          </a:xfrm>
        </p:spPr>
      </p:pic>
    </p:spTree>
    <p:extLst>
      <p:ext uri="{BB962C8B-B14F-4D97-AF65-F5344CB8AC3E}">
        <p14:creationId xmlns:p14="http://schemas.microsoft.com/office/powerpoint/2010/main" val="344328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638844" cy="5762079"/>
          </a:xfrm>
        </p:spPr>
      </p:pic>
    </p:spTree>
    <p:extLst>
      <p:ext uri="{BB962C8B-B14F-4D97-AF65-F5344CB8AC3E}">
        <p14:creationId xmlns:p14="http://schemas.microsoft.com/office/powerpoint/2010/main" val="658598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143</TotalTime>
  <Words>167</Words>
  <Application>Microsoft Office PowerPoint</Application>
  <PresentationFormat>Pokaz na ekranie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Century Gothic</vt:lpstr>
      <vt:lpstr>Verdana</vt:lpstr>
      <vt:lpstr>Wingdings 2</vt:lpstr>
      <vt:lpstr>Energetyczny</vt:lpstr>
      <vt:lpstr>  Wycieczka do urzędu pocztowego 13.10.2016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urzędu pocztowego 13.10.2016</dc:title>
  <dc:creator>Ania</dc:creator>
  <cp:lastModifiedBy>Anna Michalik</cp:lastModifiedBy>
  <cp:revision>16</cp:revision>
  <dcterms:created xsi:type="dcterms:W3CDTF">2016-10-26T17:09:46Z</dcterms:created>
  <dcterms:modified xsi:type="dcterms:W3CDTF">2017-02-28T12:53:53Z</dcterms:modified>
</cp:coreProperties>
</file>