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62" r:id="rId4"/>
    <p:sldId id="268" r:id="rId5"/>
    <p:sldId id="264" r:id="rId6"/>
    <p:sldId id="266" r:id="rId7"/>
    <p:sldId id="269" r:id="rId8"/>
    <p:sldId id="272" r:id="rId9"/>
    <p:sldId id="270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44193A4F-8F60-42F9-823A-428F2E98B7D7}">
          <p14:sldIdLst>
            <p14:sldId id="256"/>
            <p14:sldId id="260"/>
            <p14:sldId id="262"/>
            <p14:sldId id="268"/>
            <p14:sldId id="264"/>
            <p14:sldId id="266"/>
            <p14:sldId id="269"/>
            <p14:sldId id="272"/>
            <p14:sldId id="270"/>
          </p14:sldIdLst>
        </p14:section>
        <p14:section name="Sekcja bez tytułu" id="{47E98E1B-0C64-44CE-A035-1AD4CAB37EC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106" d="100"/>
          <a:sy n="106" d="100"/>
        </p:scale>
        <p:origin x="112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D1287-5964-4495-9787-1A57A228026D}" type="datetimeFigureOut">
              <a:rPr lang="pl-PL" smtClean="0"/>
              <a:t>2017-06-14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BD00-CBD5-486F-A09C-D9A61E713B8F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D1287-5964-4495-9787-1A57A228026D}" type="datetimeFigureOut">
              <a:rPr lang="pl-PL" smtClean="0"/>
              <a:t>2017-06-14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BD00-CBD5-486F-A09C-D9A61E713B8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D1287-5964-4495-9787-1A57A228026D}" type="datetimeFigureOut">
              <a:rPr lang="pl-PL" smtClean="0"/>
              <a:t>2017-06-14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BD00-CBD5-486F-A09C-D9A61E713B8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D1287-5964-4495-9787-1A57A228026D}" type="datetimeFigureOut">
              <a:rPr lang="pl-PL" smtClean="0"/>
              <a:t>2017-06-14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BD00-CBD5-486F-A09C-D9A61E713B8F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D1287-5964-4495-9787-1A57A228026D}" type="datetimeFigureOut">
              <a:rPr lang="pl-PL" smtClean="0"/>
              <a:t>2017-06-14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BD00-CBD5-486F-A09C-D9A61E713B8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D1287-5964-4495-9787-1A57A228026D}" type="datetimeFigureOut">
              <a:rPr lang="pl-PL" smtClean="0"/>
              <a:t>2017-06-14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BD00-CBD5-486F-A09C-D9A61E713B8F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D1287-5964-4495-9787-1A57A228026D}" type="datetimeFigureOut">
              <a:rPr lang="pl-PL" smtClean="0"/>
              <a:t>2017-06-14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BD00-CBD5-486F-A09C-D9A61E713B8F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D1287-5964-4495-9787-1A57A228026D}" type="datetimeFigureOut">
              <a:rPr lang="pl-PL" smtClean="0"/>
              <a:t>2017-06-14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BD00-CBD5-486F-A09C-D9A61E713B8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D1287-5964-4495-9787-1A57A228026D}" type="datetimeFigureOut">
              <a:rPr lang="pl-PL" smtClean="0"/>
              <a:t>2017-06-14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BD00-CBD5-486F-A09C-D9A61E713B8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D1287-5964-4495-9787-1A57A228026D}" type="datetimeFigureOut">
              <a:rPr lang="pl-PL" smtClean="0"/>
              <a:t>2017-06-14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BD00-CBD5-486F-A09C-D9A61E713B8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D1287-5964-4495-9787-1A57A228026D}" type="datetimeFigureOut">
              <a:rPr lang="pl-PL" smtClean="0"/>
              <a:t>2017-06-14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BD00-CBD5-486F-A09C-D9A61E713B8F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45D1287-5964-4495-9787-1A57A228026D}" type="datetimeFigureOut">
              <a:rPr lang="pl-PL" smtClean="0"/>
              <a:t>2017-06-14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4BDBD00-CBD5-486F-A09C-D9A61E713B8F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488832" cy="3240360"/>
          </a:xfrm>
        </p:spPr>
        <p:txBody>
          <a:bodyPr>
            <a:normAutofit fontScale="90000"/>
          </a:bodyPr>
          <a:lstStyle/>
          <a:p>
            <a:pPr marL="45720" lvl="0" indent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pl-PL" sz="40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</a:rPr>
              <a:t>Konkurs plastyczny</a:t>
            </a:r>
            <a:br>
              <a:rPr lang="pl-PL" sz="40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</a:rPr>
            </a:br>
            <a:r>
              <a:rPr lang="pl-PL" sz="4900" dirty="0" smtClean="0">
                <a:solidFill>
                  <a:srgbClr val="FF0000"/>
                </a:solidFill>
              </a:rPr>
              <a:t>„BYĆ ŻYCZLIWYM –POMAGANIE JEST FAJNE” </a:t>
            </a:r>
            <a:r>
              <a:rPr lang="pl-PL" sz="5300" dirty="0" smtClean="0">
                <a:solidFill>
                  <a:srgbClr val="FF0000"/>
                </a:solidFill>
              </a:rPr>
              <a:t/>
            </a:r>
            <a:br>
              <a:rPr lang="pl-PL" sz="5300" dirty="0" smtClean="0">
                <a:solidFill>
                  <a:srgbClr val="FF0000"/>
                </a:solidFill>
              </a:rPr>
            </a:br>
            <a:r>
              <a:rPr lang="pl-PL" sz="5300" dirty="0" smtClean="0">
                <a:solidFill>
                  <a:srgbClr val="FF0000"/>
                </a:solidFill>
              </a:rPr>
              <a:t/>
            </a:r>
            <a:br>
              <a:rPr lang="pl-PL" sz="5300" dirty="0" smtClean="0">
                <a:solidFill>
                  <a:srgbClr val="FF0000"/>
                </a:solidFill>
              </a:rPr>
            </a:br>
            <a:r>
              <a:rPr lang="pl-PL" sz="5300" dirty="0">
                <a:solidFill>
                  <a:srgbClr val="FF0000"/>
                </a:solidFill>
              </a:rPr>
              <a:t>	</a:t>
            </a:r>
            <a:r>
              <a:rPr lang="pl-PL" sz="5300" dirty="0" smtClean="0">
                <a:solidFill>
                  <a:srgbClr val="FF0000"/>
                </a:solidFill>
              </a:rPr>
              <a:t>		</a:t>
            </a:r>
            <a:r>
              <a:rPr lang="pl-PL" sz="4400" b="0" dirty="0" smtClean="0">
                <a:solidFill>
                  <a:srgbClr val="7030A0"/>
                </a:solidFill>
              </a:rPr>
              <a:t>rozstrzygnięty</a:t>
            </a:r>
            <a:r>
              <a:rPr lang="pl-PL" sz="5300" dirty="0" smtClean="0">
                <a:solidFill>
                  <a:srgbClr val="FF0000"/>
                </a:solidFill>
              </a:rPr>
              <a:t/>
            </a:r>
            <a:br>
              <a:rPr lang="pl-PL" sz="5300" dirty="0" smtClean="0">
                <a:solidFill>
                  <a:srgbClr val="FF0000"/>
                </a:solidFill>
              </a:rPr>
            </a:br>
            <a:r>
              <a:rPr lang="pl-PL" sz="5300" dirty="0" smtClean="0">
                <a:solidFill>
                  <a:srgbClr val="FF0000"/>
                </a:solidFill>
              </a:rPr>
              <a:t/>
            </a:r>
            <a:br>
              <a:rPr lang="pl-PL" sz="5300" dirty="0" smtClean="0">
                <a:solidFill>
                  <a:srgbClr val="FF0000"/>
                </a:solidFill>
              </a:rPr>
            </a:br>
            <a:r>
              <a:rPr lang="pl-PL" sz="6000" dirty="0" smtClean="0">
                <a:solidFill>
                  <a:srgbClr val="FF0000"/>
                </a:solidFill>
              </a:rPr>
              <a:t>          </a:t>
            </a:r>
            <a:r>
              <a:rPr lang="pl-PL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1miejsce-klasa 2f </a:t>
            </a:r>
            <a:br>
              <a:rPr lang="pl-PL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2miejsce-klasa 2h</a:t>
            </a:r>
            <a:br>
              <a:rPr lang="pl-PL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3miejsce-klasa 2m</a:t>
            </a:r>
            <a:endParaRPr lang="pl-PL" sz="4400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4" y="2996952"/>
            <a:ext cx="2364616" cy="2016224"/>
          </a:xfrm>
          <a:prstGeom prst="rect">
            <a:avLst/>
          </a:prstGeom>
          <a:ln w="22225">
            <a:solidFill>
              <a:srgbClr val="002060">
                <a:alpha val="97000"/>
              </a:srgbClr>
            </a:solidFill>
          </a:ln>
        </p:spPr>
      </p:pic>
      <p:sp>
        <p:nvSpPr>
          <p:cNvPr id="5" name="pole tekstowe 4"/>
          <p:cNvSpPr txBox="1"/>
          <p:nvPr/>
        </p:nvSpPr>
        <p:spPr>
          <a:xfrm rot="20335384">
            <a:off x="481481" y="5623549"/>
            <a:ext cx="2598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GRATULUJEMY !!!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263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128791" cy="1440160"/>
          </a:xfrm>
        </p:spPr>
        <p:txBody>
          <a:bodyPr/>
          <a:lstStyle/>
          <a:p>
            <a:pPr marL="0" indent="0" algn="ctr">
              <a:buNone/>
            </a:pPr>
            <a:r>
              <a:rPr lang="pl-PL" sz="5400" dirty="0" smtClean="0">
                <a:solidFill>
                  <a:srgbClr val="FF0000"/>
                </a:solidFill>
              </a:rPr>
              <a:t>Cele konkursu</a:t>
            </a:r>
            <a:endParaRPr lang="pl-PL" sz="5400" dirty="0">
              <a:solidFill>
                <a:srgbClr val="FF0000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1117902" y="2276872"/>
            <a:ext cx="6984776" cy="3096344"/>
          </a:xfrm>
        </p:spPr>
        <p:txBody>
          <a:bodyPr>
            <a:normAutofit/>
          </a:bodyPr>
          <a:lstStyle/>
          <a:p>
            <a:pPr lvl="0"/>
            <a:r>
              <a:rPr lang="pl-PL" dirty="0" smtClean="0"/>
              <a:t>Rozwijanie </a:t>
            </a:r>
            <a:r>
              <a:rPr lang="pl-PL" dirty="0"/>
              <a:t>wśród dzieci i młodzieży postawy zaangażowania na rzecz potrzebujących pomocy, otwartości i wrażliwości na potrzeby innych, kształtowanie postaw altruistycznych, dostarczanie alternatywnych form spędzania wolnego czasu.</a:t>
            </a:r>
          </a:p>
          <a:p>
            <a:pPr lvl="0"/>
            <a:r>
              <a:rPr lang="pl-PL" dirty="0"/>
              <a:t>Rozwijanie umiejętności współpracy w grupie, w tym  planowania i efektywnej realizacji celu.</a:t>
            </a:r>
          </a:p>
          <a:p>
            <a:r>
              <a:rPr lang="pl-PL" dirty="0"/>
              <a:t>Integracja zespołu </a:t>
            </a:r>
            <a:r>
              <a:rPr lang="pl-PL" dirty="0" smtClean="0"/>
              <a:t>szkolnego.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19" y="188640"/>
            <a:ext cx="1944793" cy="165825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4941168"/>
            <a:ext cx="1944793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4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43000" y="332656"/>
            <a:ext cx="6400800" cy="64807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3200" b="1" dirty="0" smtClean="0">
                <a:solidFill>
                  <a:srgbClr val="FF0000"/>
                </a:solidFill>
              </a:rPr>
              <a:t>Prace zespołów klasowych</a:t>
            </a:r>
            <a:endParaRPr lang="pl-PL" sz="32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Dom\Desktop\Nowy folder\IMG_20170425_1111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6" y="980728"/>
            <a:ext cx="9144000" cy="626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14" y="116632"/>
            <a:ext cx="900389" cy="76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2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C:\Users\Dom\Desktop\Nowy folder\IMG_20170425_10563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04664"/>
            <a:ext cx="8280921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88640"/>
            <a:ext cx="887946" cy="75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170" name="Picture 2" descr="C:\Users\Dom\Desktop\Nowy folder\IMG_20170425_110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9246"/>
            <a:ext cx="849694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6080"/>
            <a:ext cx="828381" cy="70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0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245424" cy="681256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8194" name="Picture 2" descr="C:\Users\Dom\Desktop\Nowy folder\IMG_20170425_1104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9288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65" y="188640"/>
            <a:ext cx="900389" cy="76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6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971600" y="271532"/>
            <a:ext cx="8172400" cy="1872208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" indent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</a:pPr>
            <a:r>
              <a:rPr lang="pl-PL" sz="40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Konkurs plastyczny </a:t>
            </a:r>
            <a:r>
              <a:rPr lang="pl-PL" sz="4900" dirty="0" smtClean="0">
                <a:solidFill>
                  <a:srgbClr val="FF0000"/>
                </a:solidFill>
              </a:rPr>
              <a:t>„BYĆ ŻYCZLIWYM –POMAGANIE JEST FAJNE” </a:t>
            </a:r>
            <a:r>
              <a:rPr lang="pl-PL" sz="5300" dirty="0" smtClean="0">
                <a:solidFill>
                  <a:srgbClr val="FF0000"/>
                </a:solidFill>
              </a:rPr>
              <a:t/>
            </a:r>
            <a:br>
              <a:rPr lang="pl-PL" sz="5300" dirty="0" smtClean="0">
                <a:solidFill>
                  <a:srgbClr val="FF0000"/>
                </a:solidFill>
              </a:rPr>
            </a:br>
            <a:r>
              <a:rPr lang="pl-PL" sz="5300" dirty="0" smtClean="0">
                <a:solidFill>
                  <a:srgbClr val="FF0000"/>
                </a:solidFill>
              </a:rPr>
              <a:t/>
            </a:r>
            <a:br>
              <a:rPr lang="pl-PL" sz="5300" dirty="0" smtClean="0">
                <a:solidFill>
                  <a:srgbClr val="FF0000"/>
                </a:solidFill>
              </a:rPr>
            </a:br>
            <a:r>
              <a:rPr lang="pl-PL" sz="3600" b="0" dirty="0" smtClean="0">
                <a:solidFill>
                  <a:schemeClr val="bg2">
                    <a:lumMod val="25000"/>
                  </a:schemeClr>
                </a:solidFill>
              </a:rPr>
              <a:t>był integralna częścią słonecznych obchodów  </a:t>
            </a:r>
            <a:endParaRPr lang="pl-PL" sz="4400" b="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" indent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</a:pPr>
            <a:r>
              <a:rPr lang="pl-PL" sz="4400" b="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sz="4400" b="0" dirty="0" smtClean="0">
                <a:solidFill>
                  <a:schemeClr val="bg2">
                    <a:lumMod val="25000"/>
                  </a:schemeClr>
                </a:solidFill>
              </a:rPr>
              <a:t>                    </a:t>
            </a:r>
            <a:r>
              <a:rPr lang="pl-PL" sz="4800" dirty="0" smtClean="0">
                <a:solidFill>
                  <a:schemeClr val="bg2">
                    <a:lumMod val="25000"/>
                  </a:schemeClr>
                </a:solidFill>
              </a:rPr>
              <a:t>Międzynarodowego Dnia Życzliwości.</a:t>
            </a:r>
            <a:r>
              <a:rPr lang="pl-PL" sz="4400" b="0" dirty="0" smtClean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pl-PL" sz="5300" dirty="0" smtClean="0">
                <a:solidFill>
                  <a:srgbClr val="FF0000"/>
                </a:solidFill>
              </a:rPr>
              <a:t>	</a:t>
            </a:r>
            <a:endParaRPr lang="pl-PL" sz="4400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12528" y="2276872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Idea tego święta wywodzi się ze Stanów Zjednoczonych</a:t>
            </a:r>
            <a:br>
              <a:rPr lang="pl-PL" sz="2400" dirty="0"/>
            </a:br>
            <a:r>
              <a:rPr lang="pl-PL" sz="2400" dirty="0"/>
              <a:t>z 1973r., kiedy to dwaj bracia Brian i Michael </a:t>
            </a:r>
            <a:r>
              <a:rPr lang="pl-PL" sz="2400" dirty="0" err="1"/>
              <a:t>McCormack</a:t>
            </a:r>
            <a:r>
              <a:rPr lang="pl-PL" sz="2400" dirty="0"/>
              <a:t> postanowili zareagować na konflikt zbrojny pomiędzy Egiptem a Izraelem. </a:t>
            </a:r>
          </a:p>
          <a:p>
            <a:r>
              <a:rPr lang="pl-PL" sz="2400" dirty="0"/>
              <a:t>Chcieli pokazać światu, iż walka i zawiść szkodzą, nie budują. </a:t>
            </a:r>
          </a:p>
          <a:p>
            <a:endParaRPr lang="pl-PL" sz="2400" dirty="0"/>
          </a:p>
          <a:p>
            <a:r>
              <a:rPr lang="pl-PL" sz="2400" dirty="0"/>
              <a:t>Inicjatywa życzliwości miała za zadanie przekonać rządzących do rozwiązywania problemów w sposób pokojowy.</a:t>
            </a:r>
            <a:br>
              <a:rPr lang="pl-PL" sz="2400" dirty="0"/>
            </a:br>
            <a:endParaRPr lang="pl-PL" sz="24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72" y="116632"/>
            <a:ext cx="829128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4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08178" y="476672"/>
            <a:ext cx="7584301" cy="75929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pl-PL" sz="4500" b="1" dirty="0">
                <a:solidFill>
                  <a:schemeClr val="bg2">
                    <a:lumMod val="75000"/>
                  </a:schemeClr>
                </a:solidFill>
              </a:rPr>
              <a:t>Międzynarodowy Dzień </a:t>
            </a:r>
            <a:r>
              <a:rPr lang="pl-PL" sz="4500" b="1" dirty="0" smtClean="0">
                <a:solidFill>
                  <a:schemeClr val="bg2">
                    <a:lumMod val="75000"/>
                  </a:schemeClr>
                </a:solidFill>
              </a:rPr>
              <a:t>Życzliwości </a:t>
            </a:r>
          </a:p>
          <a:p>
            <a:pPr algn="ctr"/>
            <a:r>
              <a:rPr lang="pl-PL" sz="3300" dirty="0" smtClean="0">
                <a:solidFill>
                  <a:schemeClr val="bg2">
                    <a:lumMod val="75000"/>
                  </a:schemeClr>
                </a:solidFill>
              </a:rPr>
              <a:t>z Samorządem Uczniowskim</a:t>
            </a:r>
            <a:endParaRPr lang="pl-PL" sz="33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19600" y="1650621"/>
            <a:ext cx="8174094" cy="33701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l-PL" sz="3300" b="1" dirty="0">
                <a:solidFill>
                  <a:srgbClr val="FFFF00"/>
                </a:solidFill>
              </a:rPr>
              <a:t>Oryginalna nazwa święta brzmi </a:t>
            </a:r>
            <a:endParaRPr lang="pl-PL" sz="3300" b="1" dirty="0" smtClean="0">
              <a:solidFill>
                <a:srgbClr val="FFFF00"/>
              </a:solidFill>
            </a:endParaRPr>
          </a:p>
          <a:p>
            <a:pPr algn="ctr"/>
            <a:r>
              <a:rPr lang="pl-PL" sz="4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Hallo </a:t>
            </a:r>
            <a:r>
              <a:rPr lang="pl-PL" sz="4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Day </a:t>
            </a:r>
            <a:endParaRPr lang="pl-PL" sz="48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3300" b="1" dirty="0" smtClean="0">
                <a:solidFill>
                  <a:srgbClr val="FFFF00"/>
                </a:solidFill>
              </a:rPr>
              <a:t>i </a:t>
            </a:r>
            <a:r>
              <a:rPr lang="pl-PL" sz="3300" b="1" dirty="0">
                <a:solidFill>
                  <a:srgbClr val="FFFF00"/>
                </a:solidFill>
              </a:rPr>
              <a:t>symbolizuje </a:t>
            </a:r>
            <a:r>
              <a:rPr lang="pl-PL" sz="3300" b="1" u="sng" dirty="0">
                <a:solidFill>
                  <a:srgbClr val="FFFF00"/>
                </a:solidFill>
              </a:rPr>
              <a:t>cel tego dnia</a:t>
            </a:r>
            <a:r>
              <a:rPr lang="pl-PL" sz="3300" b="1" dirty="0">
                <a:solidFill>
                  <a:srgbClr val="FFFF00"/>
                </a:solidFill>
              </a:rPr>
              <a:t>, </a:t>
            </a:r>
          </a:p>
          <a:p>
            <a:pPr algn="ctr"/>
            <a:r>
              <a:rPr lang="pl-PL" sz="3300" b="1" dirty="0">
                <a:solidFill>
                  <a:srgbClr val="FFFF00"/>
                </a:solidFill>
              </a:rPr>
              <a:t>czyli mówienie „hallo” (</a:t>
            </a:r>
            <a:r>
              <a:rPr lang="pl-PL" sz="3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cześć ! ! !  </a:t>
            </a:r>
            <a:r>
              <a:rPr lang="pl-PL" sz="3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pl-PL" sz="33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3300" b="1" dirty="0" smtClean="0">
                <a:solidFill>
                  <a:srgbClr val="FFFF00"/>
                </a:solidFill>
              </a:rPr>
              <a:t>do </a:t>
            </a:r>
            <a:r>
              <a:rPr lang="pl-PL" sz="3300" b="1" dirty="0">
                <a:solidFill>
                  <a:srgbClr val="FFFF00"/>
                </a:solidFill>
              </a:rPr>
              <a:t>przynajmniej dziesięciu osób dziennie.</a:t>
            </a:r>
            <a:endParaRPr lang="pl-PL" sz="3300" dirty="0">
              <a:solidFill>
                <a:srgbClr val="FFFF0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755576" y="5517232"/>
            <a:ext cx="7505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solidFill>
                  <a:srgbClr val="0070C0"/>
                </a:solidFill>
              </a:rPr>
              <a:t>  </a:t>
            </a:r>
          </a:p>
          <a:p>
            <a:pPr algn="ctr"/>
            <a:r>
              <a:rPr lang="pl-PL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CZEŚĆ </a:t>
            </a:r>
            <a:r>
              <a:rPr lang="pl-PL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algn="ctr"/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UŚMIECHNIJ </a:t>
            </a:r>
            <a:r>
              <a:rPr lang="pl-PL" sz="24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SIĘ !</a:t>
            </a:r>
            <a:endParaRPr lang="pl-PL" sz="24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589240"/>
            <a:ext cx="706923" cy="74689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65" y="188640"/>
            <a:ext cx="900389" cy="76773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5157192"/>
            <a:ext cx="1223319" cy="104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0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618476"/>
            <a:ext cx="880304" cy="571064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 rot="10800000" flipV="1">
            <a:off x="827584" y="792288"/>
            <a:ext cx="7690967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23805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3000" dirty="0">
                <a:solidFill>
                  <a:srgbClr val="FFC000"/>
                </a:solidFill>
                <a:latin typeface="Arial" panose="020B0604020202020204" pitchFamily="34" charset="0"/>
              </a:rPr>
              <a:t>Przesłanie akcji jest proste –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300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300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3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Bądźmy </a:t>
            </a:r>
            <a:r>
              <a:rPr lang="pl-PL" sz="3000" b="1" dirty="0">
                <a:solidFill>
                  <a:srgbClr val="002060"/>
                </a:solidFill>
                <a:latin typeface="Arial" panose="020B0604020202020204" pitchFamily="34" charset="0"/>
              </a:rPr>
              <a:t>życzliwi codziennie, </a:t>
            </a:r>
            <a:endParaRPr lang="pl-PL" sz="30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3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a </a:t>
            </a:r>
            <a:r>
              <a:rPr lang="pl-PL" sz="3000" b="1" dirty="0">
                <a:solidFill>
                  <a:srgbClr val="002060"/>
                </a:solidFill>
                <a:latin typeface="Arial" panose="020B0604020202020204" pitchFamily="34" charset="0"/>
              </a:rPr>
              <a:t>nie tylko od </a:t>
            </a:r>
            <a:r>
              <a:rPr lang="pl-PL" sz="3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święta</a:t>
            </a:r>
            <a:r>
              <a:rPr lang="pl-PL" sz="3000" b="1" dirty="0">
                <a:solidFill>
                  <a:srgbClr val="002060"/>
                </a:solidFill>
                <a:latin typeface="Arial" panose="020B0604020202020204" pitchFamily="34" charset="0"/>
              </a:rPr>
              <a:t>!</a:t>
            </a:r>
            <a:endParaRPr lang="pl-PL" sz="30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3000" dirty="0">
                <a:solidFill>
                  <a:srgbClr val="002060"/>
                </a:solidFill>
                <a:latin typeface="Arial" panose="020B0604020202020204" pitchFamily="34" charset="0"/>
              </a:rPr>
              <a:t/>
            </a:r>
            <a:br>
              <a:rPr lang="pl-PL" sz="3000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pl-PL" sz="30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pl-PL" sz="30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Pamiętajmy!</a:t>
            </a:r>
            <a:endParaRPr lang="pl-PL" sz="3000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3000" b="1" dirty="0">
                <a:solidFill>
                  <a:srgbClr val="002060"/>
                </a:solidFill>
                <a:latin typeface="Arial" panose="020B0604020202020204" pitchFamily="34" charset="0"/>
              </a:rPr>
              <a:t>P</a:t>
            </a:r>
            <a:r>
              <a:rPr lang="pl-PL" sz="3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ozytywna </a:t>
            </a:r>
            <a:r>
              <a:rPr lang="pl-PL" sz="3000" b="1" dirty="0">
                <a:solidFill>
                  <a:srgbClr val="002060"/>
                </a:solidFill>
                <a:latin typeface="Arial" panose="020B0604020202020204" pitchFamily="34" charset="0"/>
              </a:rPr>
              <a:t>energia, którą przekazujemy </a:t>
            </a:r>
            <a:endParaRPr lang="pl-PL" sz="30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3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w </a:t>
            </a:r>
            <a:r>
              <a:rPr lang="pl-PL" sz="3000" b="1" dirty="0">
                <a:solidFill>
                  <a:srgbClr val="002060"/>
                </a:solidFill>
                <a:latin typeface="Arial" panose="020B0604020202020204" pitchFamily="34" charset="0"/>
              </a:rPr>
              <a:t>świat do ludzi, </a:t>
            </a:r>
            <a:endParaRPr lang="pl-PL" sz="30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3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wraca </a:t>
            </a:r>
            <a:r>
              <a:rPr lang="pl-PL" sz="3000" b="1" dirty="0">
                <a:solidFill>
                  <a:srgbClr val="002060"/>
                </a:solidFill>
                <a:latin typeface="Arial" panose="020B0604020202020204" pitchFamily="34" charset="0"/>
              </a:rPr>
              <a:t>do nas z </a:t>
            </a:r>
            <a:r>
              <a:rPr lang="pl-PL" sz="3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nawiązką!</a:t>
            </a:r>
            <a:endParaRPr lang="pl-PL" sz="36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3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endParaRPr lang="pl-PL" sz="360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Bądźmy życzliwi!!!</a:t>
            </a:r>
            <a:r>
              <a:rPr lang="pl-PL" sz="13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pl-PL" sz="13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pl-PL" sz="1350" dirty="0">
                <a:solidFill>
                  <a:srgbClr val="002060"/>
                </a:solidFill>
                <a:latin typeface="Arial" panose="020B0604020202020204" pitchFamily="34" charset="0"/>
              </a:rPr>
              <a:t>  </a:t>
            </a:r>
            <a:endParaRPr lang="pl-PL" sz="117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http://sp10.rumia.co/_scripts/ckfinder/userfiles/images/dz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793258"/>
            <a:ext cx="994223" cy="88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99957"/>
            <a:ext cx="829128" cy="707197"/>
          </a:xfrm>
          <a:prstGeom prst="rect">
            <a:avLst/>
          </a:prstGeom>
        </p:spPr>
      </p:pic>
      <p:sp>
        <p:nvSpPr>
          <p:cNvPr id="8" name="Podtytuł 2"/>
          <p:cNvSpPr txBox="1">
            <a:spLocks/>
          </p:cNvSpPr>
          <p:nvPr/>
        </p:nvSpPr>
        <p:spPr>
          <a:xfrm>
            <a:off x="1259632" y="199957"/>
            <a:ext cx="7584301" cy="75929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500" b="1" smtClean="0">
                <a:solidFill>
                  <a:schemeClr val="bg2">
                    <a:lumMod val="75000"/>
                  </a:schemeClr>
                </a:solidFill>
              </a:rPr>
              <a:t>Międzynarodowy Dzień Życzliwości </a:t>
            </a:r>
          </a:p>
          <a:p>
            <a:pPr algn="ctr"/>
            <a:r>
              <a:rPr lang="pl-PL" sz="3300" smtClean="0">
                <a:solidFill>
                  <a:schemeClr val="bg2">
                    <a:lumMod val="75000"/>
                  </a:schemeClr>
                </a:solidFill>
              </a:rPr>
              <a:t>z Samorządem Uczniowskim</a:t>
            </a:r>
            <a:endParaRPr lang="pl-PL" sz="33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3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176</TotalTime>
  <Words>138</Words>
  <Application>Microsoft Office PowerPoint</Application>
  <PresentationFormat>Pokaz na ekranie (4:3)</PresentationFormat>
  <Paragraphs>36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Georgia</vt:lpstr>
      <vt:lpstr>Trebuchet MS</vt:lpstr>
      <vt:lpstr>Aerodynamiczny</vt:lpstr>
      <vt:lpstr>Konkurs plastyczny „BYĆ ŻYCZLIWYM –POMAGANIE JEST FAJNE”      rozstrzygnięty            1miejsce-klasa 2f                 2miejsce-klasa 2h                 3miejsce-klasa 2m</vt:lpstr>
      <vt:lpstr>Cele konkursu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Sprawozdanie  z realizacji nr 6</dc:title>
  <dc:creator>Dom</dc:creator>
  <cp:lastModifiedBy>Lucyna Borkowska</cp:lastModifiedBy>
  <cp:revision>22</cp:revision>
  <dcterms:created xsi:type="dcterms:W3CDTF">2017-04-26T19:48:41Z</dcterms:created>
  <dcterms:modified xsi:type="dcterms:W3CDTF">2017-06-14T06:03:26Z</dcterms:modified>
</cp:coreProperties>
</file>