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4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D1DE6-C745-4013-9A98-9155084F5535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9F68E-ACB0-4708-A1A9-58F3CBA6C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3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9F68E-ACB0-4708-A1A9-58F3CBA6C7D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9F68E-ACB0-4708-A1A9-58F3CBA6C7D2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BF7-CD27-4B35-8A07-FF899F7955AD}" type="datetimeFigureOut">
              <a:rPr lang="pl-PL" smtClean="0"/>
              <a:pPr/>
              <a:t>2015-12-14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B004-44B5-4ED5-B3EE-321CD8686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05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 SHOW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Gimnastyka artystyczna</a:t>
            </a:r>
            <a:endParaRPr lang="pl-PL" dirty="0"/>
          </a:p>
        </p:txBody>
      </p:sp>
      <p:pic>
        <p:nvPicPr>
          <p:cNvPr id="7" name="Symbol zastępczy zawartości 6" descr="P10102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Taniec</a:t>
            </a:r>
            <a:endParaRPr lang="pl-PL" dirty="0"/>
          </a:p>
        </p:txBody>
      </p:sp>
      <p:pic>
        <p:nvPicPr>
          <p:cNvPr id="8" name="Symbol zastępczy zawartości 7" descr="P10102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 SHOW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Śpiewanie</a:t>
            </a:r>
            <a:endParaRPr lang="pl-PL" dirty="0"/>
          </a:p>
        </p:txBody>
      </p:sp>
      <p:pic>
        <p:nvPicPr>
          <p:cNvPr id="7" name="Symbol zastępczy zawartości 6" descr="P10102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Taniec</a:t>
            </a:r>
            <a:endParaRPr lang="pl-PL" dirty="0"/>
          </a:p>
        </p:txBody>
      </p:sp>
      <p:pic>
        <p:nvPicPr>
          <p:cNvPr id="8" name="Symbol zastępczy zawartości 7" descr="05 0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38939"/>
            <a:ext cx="4039985" cy="2423160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 SHOW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Gimnastyka artystyczna</a:t>
            </a:r>
            <a:endParaRPr lang="pl-PL" dirty="0"/>
          </a:p>
        </p:txBody>
      </p:sp>
      <p:pic>
        <p:nvPicPr>
          <p:cNvPr id="7" name="Symbol zastępczy zawartości 6" descr="05 0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38939"/>
            <a:ext cx="4039985" cy="242316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Gra na skrzypcach</a:t>
            </a:r>
            <a:endParaRPr lang="pl-PL" dirty="0"/>
          </a:p>
        </p:txBody>
      </p:sp>
      <p:pic>
        <p:nvPicPr>
          <p:cNvPr id="8" name="Symbol zastępczy zawartości 7" descr="05 0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38939"/>
            <a:ext cx="4039985" cy="2423160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 SHOW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Pokaz taneczno- akrobatyczny</a:t>
            </a:r>
            <a:endParaRPr lang="pl-PL" dirty="0"/>
          </a:p>
        </p:txBody>
      </p:sp>
      <p:pic>
        <p:nvPicPr>
          <p:cNvPr id="7" name="Symbol zastępczy zawartości 6" descr="05 0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38939"/>
            <a:ext cx="4039985" cy="242316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Śpiewanie</a:t>
            </a:r>
            <a:endParaRPr lang="pl-PL" dirty="0"/>
          </a:p>
        </p:txBody>
      </p:sp>
      <p:pic>
        <p:nvPicPr>
          <p:cNvPr id="8" name="Symbol zastępczy zawartości 7" descr="05 0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38939"/>
            <a:ext cx="4039985" cy="2423160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 SHOW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Śpiewanie</a:t>
            </a:r>
            <a:endParaRPr lang="pl-PL" dirty="0"/>
          </a:p>
        </p:txBody>
      </p:sp>
      <p:pic>
        <p:nvPicPr>
          <p:cNvPr id="7" name="Symbol zastępczy zawartości 6" descr="05 0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38939"/>
            <a:ext cx="4039985" cy="242316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Recytacja</a:t>
            </a:r>
            <a:endParaRPr lang="pl-PL" dirty="0"/>
          </a:p>
        </p:txBody>
      </p:sp>
      <p:pic>
        <p:nvPicPr>
          <p:cNvPr id="8" name="Symbol zastępczy zawartości 7" descr="05 0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38939"/>
            <a:ext cx="4039985" cy="2423160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 SHOW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Śpiewanie</a:t>
            </a:r>
            <a:endParaRPr lang="pl-PL" dirty="0"/>
          </a:p>
        </p:txBody>
      </p:sp>
      <p:pic>
        <p:nvPicPr>
          <p:cNvPr id="7" name="Symbol zastępczy zawartości 6" descr="05 0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38939"/>
            <a:ext cx="4039985" cy="242316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Śpiewanie</a:t>
            </a:r>
            <a:endParaRPr lang="pl-PL" dirty="0"/>
          </a:p>
        </p:txBody>
      </p:sp>
      <p:pic>
        <p:nvPicPr>
          <p:cNvPr id="8" name="Symbol zastępczy zawartości 7" descr="05 0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38939"/>
            <a:ext cx="4039985" cy="2423160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 SHOW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Śpiewanie</a:t>
            </a:r>
            <a:endParaRPr lang="pl-PL" dirty="0"/>
          </a:p>
        </p:txBody>
      </p:sp>
      <p:pic>
        <p:nvPicPr>
          <p:cNvPr id="7" name="Symbol zastępczy zawartości 6" descr="05 0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38939"/>
            <a:ext cx="4039985" cy="242316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Recytacja</a:t>
            </a:r>
            <a:endParaRPr lang="pl-PL" dirty="0"/>
          </a:p>
        </p:txBody>
      </p:sp>
      <p:pic>
        <p:nvPicPr>
          <p:cNvPr id="8" name="Symbol zastępczy zawartości 7" descr="05 08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38939"/>
            <a:ext cx="4039985" cy="2423160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 SHOW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 Gimnastyka artystyczna</a:t>
            </a:r>
            <a:endParaRPr lang="pl-PL" dirty="0"/>
          </a:p>
        </p:txBody>
      </p:sp>
      <p:pic>
        <p:nvPicPr>
          <p:cNvPr id="7" name="Symbol zastępczy zawartości 6" descr="05 0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938939"/>
            <a:ext cx="4039985" cy="242316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Taniec</a:t>
            </a:r>
            <a:endParaRPr lang="pl-PL" dirty="0"/>
          </a:p>
        </p:txBody>
      </p:sp>
      <p:pic>
        <p:nvPicPr>
          <p:cNvPr id="8" name="Symbol zastępczy zawartości 7" descr="05 08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938939"/>
            <a:ext cx="4039985" cy="2423160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 SHOW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Taniec</a:t>
            </a:r>
            <a:endParaRPr lang="pl-PL" dirty="0"/>
          </a:p>
        </p:txBody>
      </p:sp>
      <p:pic>
        <p:nvPicPr>
          <p:cNvPr id="7" name="Symbol zastępczy zawartości 6" descr="P10102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Taniec</a:t>
            </a:r>
            <a:endParaRPr lang="pl-PL" dirty="0"/>
          </a:p>
        </p:txBody>
      </p:sp>
      <p:pic>
        <p:nvPicPr>
          <p:cNvPr id="8" name="Symbol zastępczy zawartości 7" descr="P10102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 SHOW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/>
              <a:t> Wyczyny sportowe na deskorolce</a:t>
            </a:r>
            <a:endParaRPr lang="pl-PL" dirty="0"/>
          </a:p>
        </p:txBody>
      </p:sp>
      <p:pic>
        <p:nvPicPr>
          <p:cNvPr id="7" name="Symbol zastępczy zawartości 6" descr="P10102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6080" y="2174875"/>
            <a:ext cx="2962427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/>
              <a:t>Naśladowanie sposobu mówienia króla Juliana </a:t>
            </a:r>
            <a:endParaRPr lang="pl-PL" dirty="0"/>
          </a:p>
        </p:txBody>
      </p:sp>
      <p:pic>
        <p:nvPicPr>
          <p:cNvPr id="8" name="Symbol zastępczy zawartości 7" descr="05 08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938939"/>
            <a:ext cx="4039985" cy="2423160"/>
          </a:xfr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Motyw pakietu Office">
  <a:themeElements>
    <a:clrScheme name="Niestandardowy 7">
      <a:dk1>
        <a:sysClr val="windowText" lastClr="000000"/>
      </a:dk1>
      <a:lt1>
        <a:sysClr val="window" lastClr="FFFFFF"/>
      </a:lt1>
      <a:dk2>
        <a:srgbClr val="04617B"/>
      </a:dk2>
      <a:lt2>
        <a:srgbClr val="4FCE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85DFD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58</Words>
  <Application>Microsoft Office PowerPoint</Application>
  <PresentationFormat>Pokaz na ekranie (4:3)</PresentationFormat>
  <Paragraphs>38</Paragraphs>
  <Slides>11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TALENT SHOW</vt:lpstr>
      <vt:lpstr>TALENT SHOW</vt:lpstr>
      <vt:lpstr>TALENT SHOW</vt:lpstr>
      <vt:lpstr>TALENT SHOW</vt:lpstr>
      <vt:lpstr>TALENT SHOW</vt:lpstr>
      <vt:lpstr>TALENT SHOW</vt:lpstr>
      <vt:lpstr>TALENT SHOW</vt:lpstr>
      <vt:lpstr>TALENT SHOW</vt:lpstr>
      <vt:lpstr>TALENT SHOW</vt:lpstr>
      <vt:lpstr>TALENT SHOW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Dorota Guba</cp:lastModifiedBy>
  <cp:revision>8</cp:revision>
  <dcterms:created xsi:type="dcterms:W3CDTF">2015-12-12T15:31:33Z</dcterms:created>
  <dcterms:modified xsi:type="dcterms:W3CDTF">2015-12-14T06:38:30Z</dcterms:modified>
</cp:coreProperties>
</file>