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1A73-A560-49D0-A03A-F1053D89ECD7}" type="datetimeFigureOut">
              <a:rPr lang="pl-PL" smtClean="0"/>
              <a:t>2017-02-27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D7F93F9-154E-4960-962E-0E8D68E0139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1A73-A560-49D0-A03A-F1053D89ECD7}" type="datetimeFigureOut">
              <a:rPr lang="pl-PL" smtClean="0"/>
              <a:t>2017-02-27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93F9-154E-4960-962E-0E8D68E0139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1A73-A560-49D0-A03A-F1053D89ECD7}" type="datetimeFigureOut">
              <a:rPr lang="pl-PL" smtClean="0"/>
              <a:t>2017-02-27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93F9-154E-4960-962E-0E8D68E0139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1A73-A560-49D0-A03A-F1053D89ECD7}" type="datetimeFigureOut">
              <a:rPr lang="pl-PL" smtClean="0"/>
              <a:t>2017-02-27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93F9-154E-4960-962E-0E8D68E01395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1A73-A560-49D0-A03A-F1053D89ECD7}" type="datetimeFigureOut">
              <a:rPr lang="pl-PL" smtClean="0"/>
              <a:t>2017-02-27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D7F93F9-154E-4960-962E-0E8D68E01395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1A73-A560-49D0-A03A-F1053D89ECD7}" type="datetimeFigureOut">
              <a:rPr lang="pl-PL" smtClean="0"/>
              <a:t>2017-02-27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93F9-154E-4960-962E-0E8D68E01395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1A73-A560-49D0-A03A-F1053D89ECD7}" type="datetimeFigureOut">
              <a:rPr lang="pl-PL" smtClean="0"/>
              <a:t>2017-02-27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93F9-154E-4960-962E-0E8D68E01395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1A73-A560-49D0-A03A-F1053D89ECD7}" type="datetimeFigureOut">
              <a:rPr lang="pl-PL" smtClean="0"/>
              <a:t>2017-02-27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93F9-154E-4960-962E-0E8D68E0139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1A73-A560-49D0-A03A-F1053D89ECD7}" type="datetimeFigureOut">
              <a:rPr lang="pl-PL" smtClean="0"/>
              <a:t>2017-02-27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93F9-154E-4960-962E-0E8D68E0139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1A73-A560-49D0-A03A-F1053D89ECD7}" type="datetimeFigureOut">
              <a:rPr lang="pl-PL" smtClean="0"/>
              <a:t>2017-02-27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93F9-154E-4960-962E-0E8D68E01395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1A73-A560-49D0-A03A-F1053D89ECD7}" type="datetimeFigureOut">
              <a:rPr lang="pl-PL" smtClean="0"/>
              <a:t>2017-02-27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D7F93F9-154E-4960-962E-0E8D68E01395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9611A73-A560-49D0-A03A-F1053D89ECD7}" type="datetimeFigureOut">
              <a:rPr lang="pl-PL" smtClean="0"/>
              <a:t>2017-02-27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D7F93F9-154E-4960-962E-0E8D68E01395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GRUPA - SŁONECZKA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AR BLANCA" panose="02000000000000000000" pitchFamily="2" charset="0"/>
              </a:rPr>
              <a:t>WIGILIA 2016</a:t>
            </a:r>
            <a:endParaRPr lang="pl-PL" dirty="0"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995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390837" cy="5543128"/>
          </a:xfrm>
        </p:spPr>
      </p:pic>
    </p:spTree>
    <p:extLst>
      <p:ext uri="{BB962C8B-B14F-4D97-AF65-F5344CB8AC3E}">
        <p14:creationId xmlns:p14="http://schemas.microsoft.com/office/powerpoint/2010/main" val="722915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7390837" cy="5543128"/>
          </a:xfrm>
        </p:spPr>
      </p:pic>
    </p:spTree>
    <p:extLst>
      <p:ext uri="{BB962C8B-B14F-4D97-AF65-F5344CB8AC3E}">
        <p14:creationId xmlns:p14="http://schemas.microsoft.com/office/powerpoint/2010/main" val="1878188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7440149" cy="5580112"/>
          </a:xfrm>
        </p:spPr>
      </p:pic>
    </p:spTree>
    <p:extLst>
      <p:ext uri="{BB962C8B-B14F-4D97-AF65-F5344CB8AC3E}">
        <p14:creationId xmlns:p14="http://schemas.microsoft.com/office/powerpoint/2010/main" val="4292109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39552" y="1124744"/>
            <a:ext cx="7988424" cy="4104456"/>
          </a:xfrm>
        </p:spPr>
        <p:txBody>
          <a:bodyPr/>
          <a:lstStyle/>
          <a:p>
            <a:pPr algn="just"/>
            <a:r>
              <a:rPr lang="pl-PL" dirty="0" smtClean="0"/>
              <a:t>16.12.2016 grupa Słoneczek przygotowała występ świąteczny. Na przedstawieniu pojawili się wszyscy rodzice. Dzieci zaprezentowały „Taniec dla Św. Mikołaja” , „Taniec Śnieżynek” oraz przedstawienie o niespodziance przygotowanej przez elfy dla Mikołaja.  </a:t>
            </a:r>
            <a:r>
              <a:rPr lang="pl-PL" dirty="0"/>
              <a:t>D</a:t>
            </a:r>
            <a:r>
              <a:rPr lang="pl-PL" dirty="0" smtClean="0"/>
              <a:t>zieci miały piękne stroje aniołków, które przygotowane zostały przez rodziców. Na koniec wszyscy zaśpiewali kolędę „ Wśród nocnej ciszy” i udaliśmy się do naszej sali by złożyć sobie życzenia świąteczne i podzielić się opłatkiem.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8489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73" y="548680"/>
            <a:ext cx="7294827" cy="5471120"/>
          </a:xfrm>
        </p:spPr>
      </p:pic>
    </p:spTree>
    <p:extLst>
      <p:ext uri="{BB962C8B-B14F-4D97-AF65-F5344CB8AC3E}">
        <p14:creationId xmlns:p14="http://schemas.microsoft.com/office/powerpoint/2010/main" val="2959446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84" y="620688"/>
            <a:ext cx="7198816" cy="5399112"/>
          </a:xfrm>
        </p:spPr>
      </p:pic>
    </p:spTree>
    <p:extLst>
      <p:ext uri="{BB962C8B-B14F-4D97-AF65-F5344CB8AC3E}">
        <p14:creationId xmlns:p14="http://schemas.microsoft.com/office/powerpoint/2010/main" val="2815080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63" y="476672"/>
            <a:ext cx="7390837" cy="5543128"/>
          </a:xfrm>
        </p:spPr>
      </p:pic>
    </p:spTree>
    <p:extLst>
      <p:ext uri="{BB962C8B-B14F-4D97-AF65-F5344CB8AC3E}">
        <p14:creationId xmlns:p14="http://schemas.microsoft.com/office/powerpoint/2010/main" val="1722689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73" y="548680"/>
            <a:ext cx="7294827" cy="5471120"/>
          </a:xfrm>
        </p:spPr>
      </p:pic>
    </p:spTree>
    <p:extLst>
      <p:ext uri="{BB962C8B-B14F-4D97-AF65-F5344CB8AC3E}">
        <p14:creationId xmlns:p14="http://schemas.microsoft.com/office/powerpoint/2010/main" val="931320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2" y="404664"/>
            <a:ext cx="7486848" cy="5615136"/>
          </a:xfrm>
        </p:spPr>
      </p:pic>
    </p:spTree>
    <p:extLst>
      <p:ext uri="{BB962C8B-B14F-4D97-AF65-F5344CB8AC3E}">
        <p14:creationId xmlns:p14="http://schemas.microsoft.com/office/powerpoint/2010/main" val="2247360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558030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76672"/>
            <a:ext cx="4391372" cy="5855163"/>
          </a:xfrm>
        </p:spPr>
      </p:pic>
    </p:spTree>
    <p:extLst>
      <p:ext uri="{BB962C8B-B14F-4D97-AF65-F5344CB8AC3E}">
        <p14:creationId xmlns:p14="http://schemas.microsoft.com/office/powerpoint/2010/main" val="19458780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</TotalTime>
  <Words>81</Words>
  <Application>Microsoft Office PowerPoint</Application>
  <PresentationFormat>Pokaz na ekranie (4:3)</PresentationFormat>
  <Paragraphs>3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 BLANCA</vt:lpstr>
      <vt:lpstr>Franklin Gothic Book</vt:lpstr>
      <vt:lpstr>Perpetua</vt:lpstr>
      <vt:lpstr>Wingdings 2</vt:lpstr>
      <vt:lpstr>Kapitał</vt:lpstr>
      <vt:lpstr>WIGILIA 2016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Ania</dc:creator>
  <cp:lastModifiedBy>Anna Michalik</cp:lastModifiedBy>
  <cp:revision>4</cp:revision>
  <dcterms:created xsi:type="dcterms:W3CDTF">2017-02-08T20:47:12Z</dcterms:created>
  <dcterms:modified xsi:type="dcterms:W3CDTF">2017-02-27T15:53:55Z</dcterms:modified>
</cp:coreProperties>
</file>