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9" r:id="rId21"/>
    <p:sldId id="280" r:id="rId22"/>
    <p:sldId id="282" r:id="rId23"/>
    <p:sldId id="283" r:id="rId24"/>
    <p:sldId id="284" r:id="rId25"/>
    <p:sldId id="285" r:id="rId26"/>
    <p:sldId id="287" r:id="rId27"/>
    <p:sldId id="288" r:id="rId28"/>
    <p:sldId id="289" r:id="rId29"/>
    <p:sldId id="290" r:id="rId30"/>
    <p:sldId id="291" r:id="rId31"/>
    <p:sldId id="292" r:id="rId32"/>
  </p:sldIdLst>
  <p:sldSz cx="9144000" cy="6858000" type="screen4x3"/>
  <p:notesSz cx="6858000" cy="9144000"/>
  <p:photoAlbum layout="2pic" frame="frameStyle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94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F8463C85-4538-406D-BB68-4FC1397B4219}" type="datetimeFigureOut">
              <a:rPr lang="pl-PL" smtClean="0"/>
              <a:t>2017-03-01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2FDFDD04-61EC-45B9-A83A-77266188F1A7}" type="slidenum">
              <a:rPr lang="pl-PL" smtClean="0"/>
              <a:t>‹#›</a:t>
            </a:fld>
            <a:endParaRPr lang="pl-P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sz="7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BOMBKOLANDIA – kl. II a i II g</a:t>
            </a:r>
            <a:endParaRPr lang="pl-PL" sz="72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403648" y="5013176"/>
            <a:ext cx="6400800" cy="1473200"/>
          </a:xfrm>
        </p:spPr>
        <p:txBody>
          <a:bodyPr>
            <a:normAutofit lnSpcReduction="10000"/>
          </a:bodyPr>
          <a:lstStyle/>
          <a:p>
            <a:r>
              <a:rPr lang="pl-PL" dirty="0" smtClean="0"/>
              <a:t>autor:</a:t>
            </a:r>
          </a:p>
          <a:p>
            <a:endParaRPr lang="pl-PL" dirty="0"/>
          </a:p>
          <a:p>
            <a:endParaRPr lang="pl-PL" dirty="0"/>
          </a:p>
          <a:p>
            <a:r>
              <a:rPr lang="pl-PL" dirty="0" smtClean="0">
                <a:solidFill>
                  <a:schemeClr val="tx1"/>
                </a:solidFill>
                <a:latin typeface="Monotype Corsiva" panose="03010101010201010101" pitchFamily="66" charset="0"/>
              </a:rPr>
              <a:t>GRUDZIEŃ 2016</a:t>
            </a:r>
            <a:r>
              <a:rPr lang="pl-PL" dirty="0" smtClean="0"/>
              <a:t> </a:t>
            </a:r>
            <a:r>
              <a:rPr lang="pl-PL" dirty="0" err="1" smtClean="0"/>
              <a:t>user</a:t>
            </a:r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4792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68761"/>
            <a:ext cx="4114800" cy="33159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2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268761"/>
            <a:ext cx="4114800" cy="33159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11560" y="5229200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Mieliśmy pełne ręce roboty.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8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12776"/>
            <a:ext cx="4114800" cy="39604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2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412777"/>
            <a:ext cx="4114800" cy="396043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01151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0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196752"/>
            <a:ext cx="5904656" cy="40324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8929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2493" y="1872121"/>
            <a:ext cx="4114800" cy="31121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3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370807"/>
            <a:ext cx="4114800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25816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004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980729"/>
            <a:ext cx="7829500" cy="36039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115616" y="5301208"/>
            <a:ext cx="77652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Spotkanie ze Św. Mikołajem. Mogliśmy powiedzieć, o jakim prezencie</a:t>
            </a:r>
          </a:p>
          <a:p>
            <a:r>
              <a:rPr lang="pl-PL" sz="2400" b="1" dirty="0" smtClean="0">
                <a:latin typeface="Monotype Corsiva" panose="03010101010201010101" pitchFamily="66" charset="0"/>
              </a:rPr>
              <a:t>Marzymy.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6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446" y="1713087"/>
            <a:ext cx="4504879" cy="304016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1689" y="1857104"/>
            <a:ext cx="4504877" cy="275212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115616" y="6021288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Drobne  prezenty.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88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0633" y="2283979"/>
            <a:ext cx="4650483" cy="28241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5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26880" y="2247974"/>
            <a:ext cx="4650481" cy="28961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67592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4479" y="1980135"/>
            <a:ext cx="4114800" cy="289614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6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8717" y="1944130"/>
            <a:ext cx="4114800" cy="29681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019258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70806"/>
            <a:ext cx="4680520" cy="3426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7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07705" y="2268563"/>
            <a:ext cx="4578475" cy="278296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755576" y="5373216"/>
            <a:ext cx="3270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Spotkanie było pełne emocji!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03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12777"/>
            <a:ext cx="4114800" cy="31719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7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412777"/>
            <a:ext cx="4114800" cy="317192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827584" y="5229200"/>
            <a:ext cx="469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Kolejną atrakcją było dmuchanie bombek.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41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146652"/>
            <a:ext cx="4114800" cy="23129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0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86300" y="2271713"/>
            <a:ext cx="4114800" cy="231298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611560" y="4293096"/>
            <a:ext cx="47291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err="1" smtClean="0">
                <a:latin typeface="Monotype Corsiva" panose="03010101010201010101" pitchFamily="66" charset="0"/>
              </a:rPr>
              <a:t>Bombkolandia</a:t>
            </a:r>
            <a:r>
              <a:rPr lang="pl-PL" sz="2400" b="1" dirty="0" smtClean="0">
                <a:latin typeface="Monotype Corsiva" panose="03010101010201010101" pitchFamily="66" charset="0"/>
              </a:rPr>
              <a:t> to miejsce, gdzie wszystko </a:t>
            </a:r>
          </a:p>
          <a:p>
            <a:r>
              <a:rPr lang="pl-PL" sz="2400" b="1" dirty="0" smtClean="0">
                <a:latin typeface="Monotype Corsiva" panose="03010101010201010101" pitchFamily="66" charset="0"/>
              </a:rPr>
              <a:t>Jest związane ze Świętami </a:t>
            </a:r>
          </a:p>
          <a:p>
            <a:r>
              <a:rPr lang="pl-PL" sz="2400" b="1" dirty="0" smtClean="0">
                <a:latin typeface="Monotype Corsiva" panose="03010101010201010101" pitchFamily="66" charset="0"/>
              </a:rPr>
              <a:t>Bożego Narodzenia.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14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196752"/>
            <a:ext cx="4114800" cy="38884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8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196753"/>
            <a:ext cx="4114800" cy="38884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7383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68761"/>
            <a:ext cx="4373116" cy="33159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8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3818" y="1865017"/>
            <a:ext cx="4216844" cy="302433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467544" y="5229200"/>
            <a:ext cx="19960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To było ciekawe.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811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01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340769"/>
            <a:ext cx="4114800" cy="324393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 descr="IMG_010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40769"/>
            <a:ext cx="4114800" cy="32439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683568" y="5445224"/>
            <a:ext cx="42899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To teraz trzeba spróbować samemu </a:t>
            </a:r>
            <a:r>
              <a:rPr lang="pl-PL" sz="2400" b="1" dirty="0" smtClean="0">
                <a:latin typeface="Monotype Corsiva" panose="03010101010201010101" pitchFamily="66" charset="0"/>
                <a:sym typeface="Wingdings" panose="05000000000000000000" pitchFamily="2" charset="2"/>
              </a:rPr>
              <a:t>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04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01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44" y="2132856"/>
            <a:ext cx="4114800" cy="331594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Obraz 4" descr="IMG_011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132856"/>
            <a:ext cx="4114800" cy="331593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91914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1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556793"/>
            <a:ext cx="4114800" cy="30279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10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556793"/>
            <a:ext cx="4114800" cy="30279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42900" y="5229200"/>
            <a:ext cx="5743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Dalej przyszła pora na gipsowe ozdoby choinkowe.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90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1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4360" y="1988047"/>
            <a:ext cx="4114800" cy="28803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11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70808"/>
            <a:ext cx="4517132" cy="4114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0820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0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2600908"/>
            <a:ext cx="4114800" cy="314028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 descr="IMG_012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8" y="980728"/>
            <a:ext cx="4114800" cy="324036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346358" y="4869160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Chwila relaksu.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00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01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564" y="1484785"/>
            <a:ext cx="5040559" cy="37444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5436096" y="2348880"/>
            <a:ext cx="21034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I małe co nieco…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21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375" y="1381944"/>
            <a:ext cx="4114800" cy="31683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Obraz 3" descr="IMG_012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18498" y="1414280"/>
            <a:ext cx="4114800" cy="30556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683568" y="5517232"/>
            <a:ext cx="70679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Maszyna do anulowanie złych uczynków – cieszyła się dużym </a:t>
            </a:r>
          </a:p>
          <a:p>
            <a:r>
              <a:rPr lang="pl-PL" sz="2400" b="1" dirty="0">
                <a:latin typeface="Monotype Corsiva" panose="03010101010201010101" pitchFamily="66" charset="0"/>
              </a:rPr>
              <a:t>p</a:t>
            </a:r>
            <a:r>
              <a:rPr lang="pl-PL" sz="2400" b="1" dirty="0" smtClean="0">
                <a:latin typeface="Monotype Corsiva" panose="03010101010201010101" pitchFamily="66" charset="0"/>
              </a:rPr>
              <a:t>owodzeniem </a:t>
            </a:r>
            <a:r>
              <a:rPr lang="pl-PL" sz="2400" b="1" dirty="0" smtClean="0">
                <a:latin typeface="Monotype Corsiva" panose="03010101010201010101" pitchFamily="66" charset="0"/>
                <a:sym typeface="Wingdings" panose="05000000000000000000" pitchFamily="2" charset="2"/>
              </a:rPr>
              <a:t>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8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013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0803" y="1459116"/>
            <a:ext cx="4114800" cy="352839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Obraz 5" descr="IMG_013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339" y="1777989"/>
            <a:ext cx="4114800" cy="295232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ole tekstowe 6"/>
          <p:cNvSpPr txBox="1"/>
          <p:nvPr/>
        </p:nvSpPr>
        <p:spPr>
          <a:xfrm>
            <a:off x="755575" y="5805264"/>
            <a:ext cx="4312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Dowód na to, że machina zadziałała!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30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0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912768" cy="424847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1043608" y="5589240"/>
            <a:ext cx="46602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Dobra zabawa była od samego początku.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00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01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340768"/>
            <a:ext cx="6048672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899592" y="5589240"/>
            <a:ext cx="5979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Teraz można już śmiało wysłać list do Św. Mikołaja.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22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013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124744"/>
            <a:ext cx="6120680" cy="40324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" name="pole tekstowe 5"/>
          <p:cNvSpPr txBox="1"/>
          <p:nvPr/>
        </p:nvSpPr>
        <p:spPr>
          <a:xfrm>
            <a:off x="1043608" y="5589240"/>
            <a:ext cx="3113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Bawiliśmy się wspaniale!!!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876256" y="6284059"/>
            <a:ext cx="21980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000" b="1" dirty="0" smtClean="0">
                <a:latin typeface="Monotype Corsiva" panose="03010101010201010101" pitchFamily="66" charset="0"/>
              </a:rPr>
              <a:t>Autor: Anna </a:t>
            </a:r>
            <a:r>
              <a:rPr lang="pl-PL" sz="2000" b="1" dirty="0" err="1" smtClean="0">
                <a:latin typeface="Monotype Corsiva" panose="03010101010201010101" pitchFamily="66" charset="0"/>
              </a:rPr>
              <a:t>Nikiciuk</a:t>
            </a:r>
            <a:endParaRPr lang="pl-PL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9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1115219"/>
            <a:ext cx="4114800" cy="36819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1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984" y="1115218"/>
            <a:ext cx="4114800" cy="36819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54330" y="5301208"/>
            <a:ext cx="871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Zaczęliśmy od pracowni, w której  mieliśmy wykonać bombki – własnoręcznie.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704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268760"/>
            <a:ext cx="4114800" cy="381642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1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842" y="1268759"/>
            <a:ext cx="4114800" cy="381642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pole tekstowe 3"/>
          <p:cNvSpPr txBox="1"/>
          <p:nvPr/>
        </p:nvSpPr>
        <p:spPr>
          <a:xfrm>
            <a:off x="395536" y="5589240"/>
            <a:ext cx="3478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2400" b="1" dirty="0" smtClean="0">
                <a:latin typeface="Monotype Corsiva" panose="03010101010201010101" pitchFamily="66" charset="0"/>
              </a:rPr>
              <a:t>Było kolorowo i błyszcząco…</a:t>
            </a:r>
            <a:endParaRPr lang="pl-PL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40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052736"/>
            <a:ext cx="4114800" cy="43204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15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052737"/>
            <a:ext cx="4114800" cy="43204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21939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1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628800"/>
            <a:ext cx="4114800" cy="33843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1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628801"/>
            <a:ext cx="4114800" cy="338437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4839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484784"/>
            <a:ext cx="4114800" cy="36724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2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484785"/>
            <a:ext cx="4114800" cy="367240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980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00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40768"/>
            <a:ext cx="4114800" cy="403244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Obraz 2" descr="IMG_0022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0" y="1340769"/>
            <a:ext cx="4114800" cy="40324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4033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ształt fali">
  <a:themeElements>
    <a:clrScheme name="Kształt fali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Kształt fali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ształt fali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55</TotalTime>
  <Words>148</Words>
  <Application>Microsoft Office PowerPoint</Application>
  <PresentationFormat>Pokaz na ekranie (4:3)</PresentationFormat>
  <Paragraphs>29</Paragraphs>
  <Slides>31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2" baseType="lpstr">
      <vt:lpstr>Kształt fali</vt:lpstr>
      <vt:lpstr>BOMBKOLANDIA – kl. II a i II g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BOMBKOLANDIA – kl. II a i II g</dc:title>
  <dc:creator>user</dc:creator>
  <cp:lastModifiedBy>user</cp:lastModifiedBy>
  <cp:revision>6</cp:revision>
  <dcterms:created xsi:type="dcterms:W3CDTF">2017-02-28T21:52:18Z</dcterms:created>
  <dcterms:modified xsi:type="dcterms:W3CDTF">2017-03-01T21:51:51Z</dcterms:modified>
</cp:coreProperties>
</file>