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89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4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31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34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85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8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08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6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6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0215-B824-4FDC-B653-A638F5E2FC99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1972-D296-485E-A31B-16C09D305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87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9796" y="3933056"/>
            <a:ext cx="7772400" cy="194421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5300" b="1" dirty="0" smtClean="0"/>
              <a:t>Wizyta w Bibliotece </a:t>
            </a:r>
            <a:r>
              <a:rPr lang="pl-PL" sz="5300" b="1" dirty="0" smtClean="0"/>
              <a:t>Szkolnej</a:t>
            </a:r>
            <a:br>
              <a:rPr lang="pl-PL" sz="5300" b="1" dirty="0" smtClean="0"/>
            </a:br>
            <a:r>
              <a:rPr lang="pl-PL" sz="5300" b="1" dirty="0" smtClean="0"/>
              <a:t>Grupa 0c</a:t>
            </a:r>
            <a:r>
              <a:rPr lang="pl-PL" sz="53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53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400600" cy="1828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6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3538736" cy="1728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W poniedziałek 27 marca wybraliśmy się do biblioteki szkolnej. </a:t>
            </a:r>
          </a:p>
        </p:txBody>
      </p:sp>
      <p:pic>
        <p:nvPicPr>
          <p:cNvPr id="1026" name="Picture 2" descr="D:\DCIM\100MSDCF\DSC03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81434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CIM\100MSDCF\DSC03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0851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CIM\100MSDCF\DSC03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45" y="3429000"/>
            <a:ext cx="4176464" cy="3232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5774998"/>
            <a:ext cx="7772400" cy="750345"/>
          </a:xfrm>
        </p:spPr>
        <p:txBody>
          <a:bodyPr>
            <a:noAutofit/>
          </a:bodyPr>
          <a:lstStyle/>
          <a:p>
            <a:r>
              <a:rPr lang="pl-PL" sz="2400" dirty="0" smtClean="0"/>
              <a:t>Dumnie odpowiadaliśmy na pytania wykazując się wiedzą dotyczącą dbałości o książki.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84887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Czekały tam już panie bibliotekarki, które zapoznały nas z zasadami funkcjonowania biblioteki, sposobami wypożyczania książek i pracą bibliotekarza.</a:t>
            </a: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D:\DCIM\100MSDCF\DSC03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464496" cy="3231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CIM\100MSDCF\DSC03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6061" y="2272891"/>
            <a:ext cx="4002183" cy="3002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332657"/>
            <a:ext cx="426056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/>
              <a:t>W trakcie wizyty oglądaliśmy również książki znajdujące się w czytelni. Dużą radość sprawiło  oglądanie różnego rodzaju pozycji z trójwymiarowymi ilustracjami, atlasów o roślinach, zwierzętach.  Największym zainteresowaniem cieszył się dział </a:t>
            </a:r>
            <a:r>
              <a:rPr lang="pl-PL" sz="2400" dirty="0"/>
              <a:t>o</a:t>
            </a:r>
            <a:r>
              <a:rPr lang="pl-PL" sz="2400" dirty="0" smtClean="0"/>
              <a:t> </a:t>
            </a:r>
            <a:r>
              <a:rPr lang="pl-PL" sz="2200" dirty="0" smtClean="0"/>
              <a:t>dinozaurach. </a:t>
            </a:r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5" name="Picture 3" descr="D:\DCIM\100MSDCF\DSC03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1" y="288158"/>
            <a:ext cx="4272137" cy="3089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100MSDCF\DSC03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9" y="3353406"/>
            <a:ext cx="4227974" cy="3171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CIM\100MSDCF\DSC03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257477" cy="319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2738" y="1"/>
            <a:ext cx="3914061" cy="170080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Niektórzy próbowali nawet czytać fragmenty opisów. </a:t>
            </a:r>
            <a:endParaRPr lang="pl-PL" sz="2400" dirty="0"/>
          </a:p>
        </p:txBody>
      </p:sp>
      <p:pic>
        <p:nvPicPr>
          <p:cNvPr id="4099" name="Picture 3" descr="D:\DCIM\100MSDCF\DSC03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4986" y="3495473"/>
            <a:ext cx="3283648" cy="313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CIM\100MSDCF\DSC03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753"/>
            <a:ext cx="3715054" cy="278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CIM\100MSDCF\DSC03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21" y="3532471"/>
            <a:ext cx="3185630" cy="2965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CIM\100MSDCF\DSC038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3343" y="3665195"/>
            <a:ext cx="3259292" cy="277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CIM\100MSDCF\DSC038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2" y="1196752"/>
            <a:ext cx="3497933" cy="2203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466728" cy="1656184"/>
          </a:xfrm>
        </p:spPr>
        <p:txBody>
          <a:bodyPr>
            <a:noAutofit/>
          </a:bodyPr>
          <a:lstStyle/>
          <a:p>
            <a:r>
              <a:rPr lang="pl-PL" sz="2400" dirty="0" smtClean="0"/>
              <a:t>Na koniec wypożyczyliśmy książkę o tematyce wiosennej.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6016" y="4509120"/>
            <a:ext cx="3970784" cy="16170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4400" dirty="0" smtClean="0"/>
              <a:t>Dla wielu była to pierwsza,</a:t>
            </a:r>
          </a:p>
          <a:p>
            <a:pPr marL="0" indent="0" algn="ctr">
              <a:buNone/>
            </a:pPr>
            <a:r>
              <a:rPr lang="pl-PL" sz="4400" dirty="0" smtClean="0"/>
              <a:t> ale z pewności</a:t>
            </a:r>
            <a:br>
              <a:rPr lang="pl-PL" sz="4400" dirty="0" smtClean="0"/>
            </a:br>
            <a:r>
              <a:rPr lang="pl-PL" sz="4400" dirty="0" smtClean="0"/>
              <a:t>nie ostatnia wizyta </a:t>
            </a:r>
            <a:br>
              <a:rPr lang="pl-PL" sz="4400" dirty="0" smtClean="0"/>
            </a:br>
            <a:r>
              <a:rPr lang="pl-PL" sz="4400" dirty="0" smtClean="0"/>
              <a:t>w Bibliotece</a:t>
            </a:r>
            <a:r>
              <a:rPr lang="pl-PL" sz="2400" dirty="0" smtClean="0"/>
              <a:t>.</a:t>
            </a:r>
            <a:br>
              <a:rPr lang="pl-PL" sz="2400" dirty="0" smtClean="0"/>
            </a:br>
            <a:endParaRPr lang="pl-PL" dirty="0"/>
          </a:p>
        </p:txBody>
      </p:sp>
      <p:pic>
        <p:nvPicPr>
          <p:cNvPr id="5122" name="Picture 2" descr="D:\DCIM\100MSDCF\DSC03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66085" cy="365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CIM\100MSDCF\DSC03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1" y="2924944"/>
            <a:ext cx="443403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105</Words>
  <Application>Microsoft Office PowerPoint</Application>
  <PresentationFormat>Pokaz na ekranie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  Wizyta w Bibliotece Szkolnej Grupa 0c </vt:lpstr>
      <vt:lpstr>Prezentacja programu PowerPoint</vt:lpstr>
      <vt:lpstr>Dumnie odpowiadaliśmy na pytania wykazując się wiedzą dotyczącą dbałości o książki. </vt:lpstr>
      <vt:lpstr>Prezentacja programu PowerPoint</vt:lpstr>
      <vt:lpstr>Niektórzy próbowali nawet czytać fragmenty opisów. </vt:lpstr>
      <vt:lpstr>Na koniec wypożyczyliśmy książkę o tematyce wiosennej.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w Bibliotece Szkolnej</dc:title>
  <dc:creator>Marcin Izdebski</dc:creator>
  <cp:lastModifiedBy>Marcin Izdebski</cp:lastModifiedBy>
  <cp:revision>19</cp:revision>
  <dcterms:created xsi:type="dcterms:W3CDTF">2017-04-05T16:15:51Z</dcterms:created>
  <dcterms:modified xsi:type="dcterms:W3CDTF">2017-04-05T19:37:10Z</dcterms:modified>
</cp:coreProperties>
</file>