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305" r:id="rId3"/>
    <p:sldId id="306" r:id="rId4"/>
    <p:sldId id="307" r:id="rId5"/>
    <p:sldId id="308" r:id="rId6"/>
    <p:sldId id="309" r:id="rId7"/>
    <p:sldId id="310" r:id="rId8"/>
    <p:sldId id="311" r:id="rId9"/>
    <p:sldId id="312" r:id="rId10"/>
    <p:sldId id="313" r:id="rId11"/>
    <p:sldId id="314" r:id="rId12"/>
    <p:sldId id="315" r:id="rId13"/>
    <p:sldId id="316" r:id="rId14"/>
    <p:sldId id="317" r:id="rId15"/>
    <p:sldId id="318" r:id="rId16"/>
    <p:sldId id="319" r:id="rId17"/>
    <p:sldId id="320" r:id="rId18"/>
    <p:sldId id="321" r:id="rId19"/>
    <p:sldId id="322" r:id="rId20"/>
    <p:sldId id="323" r:id="rId21"/>
    <p:sldId id="324" r:id="rId22"/>
    <p:sldId id="325" r:id="rId23"/>
    <p:sldId id="326" r:id="rId24"/>
    <p:sldId id="327" r:id="rId25"/>
    <p:sldId id="328" r:id="rId26"/>
  </p:sldIdLst>
  <p:sldSz cx="9144000" cy="6858000" type="screen4x3"/>
  <p:notesSz cx="6858000" cy="9144000"/>
  <p:photoAlbum layout="2pic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452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258C9D-7260-4D36-93D3-31702B4B6A38}" type="datetimeFigureOut">
              <a:rPr lang="pl-PL" smtClean="0"/>
              <a:t>2017-02-05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75E820-94E0-4904-B0D0-41D985FFA4D4}" type="slidenum">
              <a:rPr lang="pl-PL" smtClean="0"/>
              <a:t>‹#›</a:t>
            </a:fld>
            <a:endParaRPr lang="pl-PL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258C9D-7260-4D36-93D3-31702B4B6A38}" type="datetimeFigureOut">
              <a:rPr lang="pl-PL" smtClean="0"/>
              <a:t>2017-02-05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75E820-94E0-4904-B0D0-41D985FFA4D4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258C9D-7260-4D36-93D3-31702B4B6A38}" type="datetimeFigureOut">
              <a:rPr lang="pl-PL" smtClean="0"/>
              <a:t>2017-02-05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75E820-94E0-4904-B0D0-41D985FFA4D4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258C9D-7260-4D36-93D3-31702B4B6A38}" type="datetimeFigureOut">
              <a:rPr lang="pl-PL" smtClean="0"/>
              <a:t>2017-02-05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75E820-94E0-4904-B0D0-41D985FFA4D4}" type="slidenum">
              <a:rPr lang="pl-PL" smtClean="0"/>
              <a:t>‹#›</a:t>
            </a:fld>
            <a:endParaRPr lang="pl-PL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258C9D-7260-4D36-93D3-31702B4B6A38}" type="datetimeFigureOut">
              <a:rPr lang="pl-PL" smtClean="0"/>
              <a:t>2017-02-05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75E820-94E0-4904-B0D0-41D985FFA4D4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258C9D-7260-4D36-93D3-31702B4B6A38}" type="datetimeFigureOut">
              <a:rPr lang="pl-PL" smtClean="0"/>
              <a:t>2017-02-05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75E820-94E0-4904-B0D0-41D985FFA4D4}" type="slidenum">
              <a:rPr lang="pl-PL" smtClean="0"/>
              <a:t>‹#›</a:t>
            </a:fld>
            <a:endParaRPr lang="pl-PL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pl-PL" smtClean="0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258C9D-7260-4D36-93D3-31702B4B6A38}" type="datetimeFigureOut">
              <a:rPr lang="pl-PL" smtClean="0"/>
              <a:t>2017-02-05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75E820-94E0-4904-B0D0-41D985FFA4D4}" type="slidenum">
              <a:rPr lang="pl-PL" smtClean="0"/>
              <a:t>‹#›</a:t>
            </a:fld>
            <a:endParaRPr lang="pl-PL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258C9D-7260-4D36-93D3-31702B4B6A38}" type="datetimeFigureOut">
              <a:rPr lang="pl-PL" smtClean="0"/>
              <a:t>2017-02-05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75E820-94E0-4904-B0D0-41D985FFA4D4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258C9D-7260-4D36-93D3-31702B4B6A38}" type="datetimeFigureOut">
              <a:rPr lang="pl-PL" smtClean="0"/>
              <a:t>2017-02-05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75E820-94E0-4904-B0D0-41D985FFA4D4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258C9D-7260-4D36-93D3-31702B4B6A38}" type="datetimeFigureOut">
              <a:rPr lang="pl-PL" smtClean="0"/>
              <a:t>2017-02-05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75E820-94E0-4904-B0D0-41D985FFA4D4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258C9D-7260-4D36-93D3-31702B4B6A38}" type="datetimeFigureOut">
              <a:rPr lang="pl-PL" smtClean="0"/>
              <a:t>2017-02-05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75E820-94E0-4904-B0D0-41D985FFA4D4}" type="slidenum">
              <a:rPr lang="pl-PL" smtClean="0"/>
              <a:t>‹#›</a:t>
            </a:fld>
            <a:endParaRPr lang="pl-PL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rgbClr val="FFFF00"/>
            </a:gs>
            <a:gs pos="60000">
              <a:srgbClr val="FFFF00"/>
            </a:gs>
            <a:gs pos="62000">
              <a:srgbClr val="FFFF00"/>
            </a:gs>
            <a:gs pos="100000">
              <a:schemeClr val="bg2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97258C9D-7260-4D36-93D3-31702B4B6A38}" type="datetimeFigureOut">
              <a:rPr lang="pl-PL" smtClean="0"/>
              <a:t>2017-02-05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1475E820-94E0-4904-B0D0-41D985FFA4D4}" type="slidenum">
              <a:rPr lang="pl-PL" smtClean="0"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0000">
              <a:srgbClr val="FFFF00"/>
            </a:gs>
            <a:gs pos="0">
              <a:srgbClr val="FFFF00"/>
            </a:gs>
            <a:gs pos="100000">
              <a:srgbClr val="0087E6"/>
            </a:gs>
            <a:gs pos="100000">
              <a:srgbClr val="FFFF00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1340769"/>
            <a:ext cx="7772400" cy="2259682"/>
          </a:xfrm>
        </p:spPr>
        <p:txBody>
          <a:bodyPr>
            <a:noAutofit/>
          </a:bodyPr>
          <a:lstStyle/>
          <a:p>
            <a:r>
              <a:rPr lang="pl-PL" sz="6000" dirty="0" smtClean="0"/>
              <a:t>Dzień </a:t>
            </a:r>
            <a:r>
              <a:rPr lang="pl-PL" sz="6000" dirty="0" smtClean="0"/>
              <a:t>Uśmiechu</a:t>
            </a:r>
            <a:br>
              <a:rPr lang="pl-PL" sz="6000" dirty="0" smtClean="0"/>
            </a:br>
            <a:r>
              <a:rPr lang="pl-PL" sz="6000" dirty="0" smtClean="0"/>
              <a:t>w grupie Gwiazdek</a:t>
            </a:r>
            <a:r>
              <a:rPr lang="pl-PL" sz="6000" dirty="0" smtClean="0"/>
              <a:t/>
            </a:r>
            <a:br>
              <a:rPr lang="pl-PL" sz="6000" dirty="0" smtClean="0"/>
            </a:br>
            <a:r>
              <a:rPr lang="pl-PL" sz="6000" dirty="0" smtClean="0"/>
              <a:t>02.02.2017r</a:t>
            </a:r>
            <a:r>
              <a:rPr lang="pl-PL" sz="6000" dirty="0" smtClean="0"/>
              <a:t>.</a:t>
            </a:r>
            <a:endParaRPr lang="pl-PL" sz="6000" dirty="0"/>
          </a:p>
        </p:txBody>
      </p:sp>
    </p:spTree>
    <p:extLst>
      <p:ext uri="{BB962C8B-B14F-4D97-AF65-F5344CB8AC3E}">
        <p14:creationId xmlns:p14="http://schemas.microsoft.com/office/powerpoint/2010/main" val="34214314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IMG_082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685800"/>
            <a:ext cx="4114800" cy="548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braz 2" descr="IMG_0830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6300" y="685800"/>
            <a:ext cx="411480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71256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IMG_083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685800"/>
            <a:ext cx="4114800" cy="548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braz 2" descr="IMG_0832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6300" y="685800"/>
            <a:ext cx="411480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808245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IMG_083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685800"/>
            <a:ext cx="4114800" cy="548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braz 2" descr="IMG_0835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6300" y="685800"/>
            <a:ext cx="411480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343254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IMG_083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685800"/>
            <a:ext cx="4114800" cy="548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braz 2" descr="IMG_0837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6300" y="685800"/>
            <a:ext cx="411480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728638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IMG_083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685800"/>
            <a:ext cx="4114800" cy="548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braz 2" descr="IMG_0840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6300" y="685800"/>
            <a:ext cx="411480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715997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IMG_084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685800"/>
            <a:ext cx="4114800" cy="548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braz 2" descr="IMG_0843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6300" y="685800"/>
            <a:ext cx="411480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502050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IMG_084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685800"/>
            <a:ext cx="4114800" cy="548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braz 2" descr="IMG_0845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6300" y="685800"/>
            <a:ext cx="411480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464427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IMG_084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685800"/>
            <a:ext cx="4114800" cy="548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braz 2" descr="IMG_0847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6300" y="685800"/>
            <a:ext cx="411480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955544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IMG_084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885950"/>
            <a:ext cx="4114800" cy="3086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braz 2" descr="IMG_0849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6300" y="685800"/>
            <a:ext cx="411480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234701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IMG_085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685800"/>
            <a:ext cx="4114800" cy="548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braz 2" descr="IMG_0851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6300" y="685800"/>
            <a:ext cx="411480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866629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IMG_081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885950"/>
            <a:ext cx="4114800" cy="3086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braz 2" descr="IMG_0812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6300" y="1885950"/>
            <a:ext cx="4114800" cy="30861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9630631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IMG_085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685800"/>
            <a:ext cx="4114800" cy="548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braz 2" descr="IMG_0853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6300" y="685800"/>
            <a:ext cx="411480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5617852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IMG_085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685800"/>
            <a:ext cx="4114800" cy="548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braz 2" descr="IMG_0857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6300" y="685800"/>
            <a:ext cx="411480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7362151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IMG_086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685800"/>
            <a:ext cx="4114800" cy="548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braz 2" descr="IMG_0863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6300" y="685800"/>
            <a:ext cx="411480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6759524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IMG_086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685800"/>
            <a:ext cx="4114800" cy="548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braz 2" descr="IMG_0865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6300" y="685800"/>
            <a:ext cx="411480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1329695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IMG_086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885950"/>
            <a:ext cx="4114800" cy="3086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braz 2" descr="IMG_0867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6300" y="685800"/>
            <a:ext cx="411480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2728487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IMG_086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885950"/>
            <a:ext cx="4114800" cy="3086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braz 2" descr="IMG_0869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6300" y="685800"/>
            <a:ext cx="411480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073510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IMG_081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885950"/>
            <a:ext cx="4114800" cy="3086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braz 2" descr="IMG_0814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6300" y="1885950"/>
            <a:ext cx="4114800" cy="30861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024515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IMG_081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885950"/>
            <a:ext cx="4114800" cy="3086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braz 2" descr="IMG_0816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6300" y="1885950"/>
            <a:ext cx="4114800" cy="30861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857388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IMG_081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885950"/>
            <a:ext cx="4114800" cy="3086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braz 2" descr="IMG_0819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6300" y="1885950"/>
            <a:ext cx="4114800" cy="30861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646368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IMG_082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885950"/>
            <a:ext cx="4114800" cy="3086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braz 2" descr="IMG_0821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6300" y="1885950"/>
            <a:ext cx="4114800" cy="30861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663459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IMG_082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885950"/>
            <a:ext cx="4114800" cy="3086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braz 2" descr="IMG_0823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6300" y="1885950"/>
            <a:ext cx="4114800" cy="30861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519316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IMG_082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685800"/>
            <a:ext cx="4114800" cy="548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braz 2" descr="IMG_0826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6300" y="685800"/>
            <a:ext cx="411480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598268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IMG_082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685800"/>
            <a:ext cx="4114800" cy="548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braz 2" descr="IMG_0828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6300" y="685800"/>
            <a:ext cx="411480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38568262"/>
      </p:ext>
    </p:extLst>
  </p:cSld>
  <p:clrMapOvr>
    <a:masterClrMapping/>
  </p:clrMapOvr>
</p:sld>
</file>

<file path=ppt/theme/theme1.xml><?xml version="1.0" encoding="utf-8"?>
<a:theme xmlns:a="http://schemas.openxmlformats.org/drawingml/2006/main" name="Aerodynamiczny">
  <a:themeElements>
    <a:clrScheme name="Aerodynamiczny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Aerodynamiczny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erodynamiczny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</TotalTime>
  <Words>2</Words>
  <Application>Microsoft Office PowerPoint</Application>
  <PresentationFormat>Pokaz na ekranie (4:3)</PresentationFormat>
  <Paragraphs>1</Paragraphs>
  <Slides>25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25</vt:i4>
      </vt:variant>
    </vt:vector>
  </HeadingPairs>
  <TitlesOfParts>
    <vt:vector size="26" baseType="lpstr">
      <vt:lpstr>Aerodynamiczny</vt:lpstr>
      <vt:lpstr>Dzień Uśmiechu w grupie Gwiazdek 02.02.2017r.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Dzień Uśmiechu 02.02.2017r.</dc:title>
  <dc:creator>Milo</dc:creator>
  <cp:lastModifiedBy>Milo</cp:lastModifiedBy>
  <cp:revision>3</cp:revision>
  <dcterms:created xsi:type="dcterms:W3CDTF">2017-02-02T18:42:51Z</dcterms:created>
  <dcterms:modified xsi:type="dcterms:W3CDTF">2017-02-05T19:27:11Z</dcterms:modified>
</cp:coreProperties>
</file>