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photoAlbum layout="2pic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19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79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69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22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958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35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84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7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96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A9B6E-DBF3-4542-B6A4-91FB4C5AD22E}" type="datetimeFigureOut">
              <a:rPr lang="pl-PL" smtClean="0"/>
              <a:t>2017-10-11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7954-B3A6-4007-A1AD-C16EF41B81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487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5510" y="1024040"/>
            <a:ext cx="9144000" cy="1355366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Dzień poczty</a:t>
            </a:r>
            <a:endParaRPr lang="pl-PL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41755" y="2802194"/>
            <a:ext cx="7531510" cy="2691581"/>
          </a:xfrm>
        </p:spPr>
        <p:txBody>
          <a:bodyPr>
            <a:normAutofit fontScale="92500"/>
          </a:bodyPr>
          <a:lstStyle/>
          <a:p>
            <a:r>
              <a:rPr lang="pl-PL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października przedszkolaki obchodziły Dzień poczty. Podczas zajęć dowiedziały się ciekawostek na temat pracy listonosza. Z tej okazji samodzielnie wykonały pocztówki ze specjalną dedykacją. </a:t>
            </a:r>
            <a:endParaRPr lang="pl-PL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7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DSC_01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811" y="376084"/>
            <a:ext cx="3343275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ole tekstowe 3"/>
          <p:cNvSpPr txBox="1"/>
          <p:nvPr/>
        </p:nvSpPr>
        <p:spPr>
          <a:xfrm>
            <a:off x="383458" y="6174658"/>
            <a:ext cx="39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Autor: Magdalena Wyszogrodzka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6" y="1061884"/>
            <a:ext cx="7638573" cy="42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6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4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2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4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0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4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98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5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75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5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43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5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81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5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51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_0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DSC_01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645620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Panoramiczny</PresentationFormat>
  <Paragraphs>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Dzień poczty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poczty</dc:title>
  <dc:creator>Magdalena Wyszogrodzka</dc:creator>
  <cp:lastModifiedBy>Magdalena Wyszogrodzka</cp:lastModifiedBy>
  <cp:revision>1</cp:revision>
  <dcterms:created xsi:type="dcterms:W3CDTF">2017-10-11T12:39:06Z</dcterms:created>
  <dcterms:modified xsi:type="dcterms:W3CDTF">2017-10-11T12:39:11Z</dcterms:modified>
</cp:coreProperties>
</file>