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1028-0DE1-44E2-A98B-77608B783E67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C29C-222A-42EB-8FDB-3A3FAA315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1028-0DE1-44E2-A98B-77608B783E67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C29C-222A-42EB-8FDB-3A3FAA315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1028-0DE1-44E2-A98B-77608B783E67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C29C-222A-42EB-8FDB-3A3FAA315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1028-0DE1-44E2-A98B-77608B783E67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C29C-222A-42EB-8FDB-3A3FAA315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1028-0DE1-44E2-A98B-77608B783E67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C29C-222A-42EB-8FDB-3A3FAA315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1028-0DE1-44E2-A98B-77608B783E67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C29C-222A-42EB-8FDB-3A3FAA315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1028-0DE1-44E2-A98B-77608B783E67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C29C-222A-42EB-8FDB-3A3FAA315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1028-0DE1-44E2-A98B-77608B783E67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C29C-222A-42EB-8FDB-3A3FAA315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1028-0DE1-44E2-A98B-77608B783E67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C29C-222A-42EB-8FDB-3A3FAA315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1028-0DE1-44E2-A98B-77608B783E67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C29C-222A-42EB-8FDB-3A3FAA315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C1028-0DE1-44E2-A98B-77608B783E67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C29C-222A-42EB-8FDB-3A3FAA3152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C1028-0DE1-44E2-A98B-77608B783E67}" type="datetimeFigureOut">
              <a:rPr lang="pl-PL" smtClean="0"/>
              <a:t>2016-12-14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7C29C-222A-42EB-8FDB-3A3FAA31522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23120" y="620688"/>
            <a:ext cx="7920880" cy="1728192"/>
          </a:xfrm>
        </p:spPr>
        <p:txBody>
          <a:bodyPr/>
          <a:lstStyle/>
          <a:p>
            <a:r>
              <a:rPr lang="pl-PL" b="1" dirty="0" smtClean="0">
                <a:latin typeface="Comic Sans MS" pitchFamily="66" charset="0"/>
              </a:rPr>
              <a:t>MIKOŁAJKI W GRUPIE OB</a:t>
            </a:r>
            <a:endParaRPr lang="pl-PL" b="1" dirty="0">
              <a:latin typeface="Comic Sans MS" pitchFamily="66" charset="0"/>
            </a:endParaRPr>
          </a:p>
        </p:txBody>
      </p:sp>
      <p:pic>
        <p:nvPicPr>
          <p:cNvPr id="1026" name="Picture 2" descr="C:\Users\home\Desktop\mikołaj-sanie-renif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348880"/>
            <a:ext cx="6114256" cy="414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ownloads\P1100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9" y="0"/>
            <a:ext cx="3419872" cy="6858000"/>
          </a:xfrm>
          <a:prstGeom prst="rect">
            <a:avLst/>
          </a:prstGeom>
          <a:noFill/>
        </p:spPr>
      </p:pic>
      <p:pic>
        <p:nvPicPr>
          <p:cNvPr id="9219" name="Picture 3" descr="C:\Users\home\Downloads\P1100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0"/>
            <a:ext cx="38576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ownloads\P1100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0345" y="0"/>
            <a:ext cx="3523655" cy="6858000"/>
          </a:xfrm>
          <a:prstGeom prst="rect">
            <a:avLst/>
          </a:prstGeom>
          <a:noFill/>
        </p:spPr>
      </p:pic>
      <p:pic>
        <p:nvPicPr>
          <p:cNvPr id="10243" name="Picture 3" descr="C:\Users\home\Downloads\P1100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0"/>
            <a:ext cx="38576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\Downloads\P1100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5557" y="0"/>
            <a:ext cx="3258443" cy="6858000"/>
          </a:xfrm>
          <a:prstGeom prst="rect">
            <a:avLst/>
          </a:prstGeom>
          <a:noFill/>
        </p:spPr>
      </p:pic>
      <p:pic>
        <p:nvPicPr>
          <p:cNvPr id="11267" name="Picture 3" descr="C:\Users\home\Downloads\P1100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0"/>
            <a:ext cx="38576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me\Downloads\P1100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3" y="0"/>
            <a:ext cx="3563888" cy="6858000"/>
          </a:xfrm>
          <a:prstGeom prst="rect">
            <a:avLst/>
          </a:prstGeom>
          <a:noFill/>
        </p:spPr>
      </p:pic>
      <p:pic>
        <p:nvPicPr>
          <p:cNvPr id="12291" name="Picture 3" descr="C:\Users\home\Downloads\P1100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0"/>
            <a:ext cx="38576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me\Downloads\P1100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1720" y="260648"/>
            <a:ext cx="6696744" cy="6381328"/>
          </a:xfrm>
        </p:spPr>
        <p:txBody>
          <a:bodyPr>
            <a:noAutofit/>
          </a:bodyPr>
          <a:lstStyle/>
          <a:p>
            <a:pPr algn="ctr"/>
            <a:r>
              <a:rPr lang="pl-PL" dirty="0" smtClean="0">
                <a:latin typeface="Comic Sans MS" pitchFamily="66" charset="0"/>
                <a:cs typeface="Times New Roman" pitchFamily="18" charset="0"/>
              </a:rPr>
              <a:t>Dnia 6.12 przybył do nas wyjątkowy gość- św. Mikołaj. Cały dzień bardzo cierpliwie na niego czekaliśmy ponieważ wiedzieliśmy, że na pewno do nas przyjdzie- przecież byliśmy bardzo grzeczni i zasłużyliśmy na </a:t>
            </a:r>
            <a:r>
              <a:rPr lang="pl-PL" dirty="0" err="1" smtClean="0">
                <a:latin typeface="Comic Sans MS" pitchFamily="66" charset="0"/>
                <a:cs typeface="Times New Roman" pitchFamily="18" charset="0"/>
              </a:rPr>
              <a:t>prezenty</a:t>
            </a:r>
            <a:r>
              <a:rPr lang="pl-PL" dirty="0" err="1" smtClean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</a:t>
            </a:r>
            <a:r>
              <a:rPr lang="pl-PL" dirty="0" smtClean="0">
                <a:latin typeface="Comic Sans MS" pitchFamily="66" charset="0"/>
                <a:cs typeface="Times New Roman" pitchFamily="18" charset="0"/>
                <a:sym typeface="Wingdings" pitchFamily="2" charset="2"/>
              </a:rPr>
              <a:t> Kiedy przyszedł zaśpiewaliśmy specjalną piosenkę i każdy otrzymał prezent, oczywiście zrobiliśmy pamiątkowe zdjęcia z tego wyjątkowego spotkania.</a:t>
            </a:r>
            <a:endParaRPr lang="pl-PL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ownloads\P1100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1" y="0"/>
            <a:ext cx="3851920" cy="6858000"/>
          </a:xfrm>
          <a:prstGeom prst="rect">
            <a:avLst/>
          </a:prstGeom>
          <a:noFill/>
        </p:spPr>
      </p:pic>
      <p:pic>
        <p:nvPicPr>
          <p:cNvPr id="2051" name="Picture 3" descr="C:\Users\home\Downloads\P1100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0"/>
            <a:ext cx="38576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ownloads\P110012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1" y="0"/>
            <a:ext cx="3491880" cy="6858000"/>
          </a:xfrm>
          <a:prstGeom prst="rect">
            <a:avLst/>
          </a:prstGeom>
          <a:noFill/>
        </p:spPr>
      </p:pic>
      <p:pic>
        <p:nvPicPr>
          <p:cNvPr id="3075" name="Picture 3" descr="C:\Users\home\Downloads\P1100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0"/>
            <a:ext cx="38576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ownloads\P1100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4480" y="0"/>
            <a:ext cx="3299520" cy="6858000"/>
          </a:xfrm>
          <a:prstGeom prst="rect">
            <a:avLst/>
          </a:prstGeom>
          <a:noFill/>
        </p:spPr>
      </p:pic>
      <p:pic>
        <p:nvPicPr>
          <p:cNvPr id="4099" name="Picture 3" descr="C:\Users\home\Downloads\P1100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0"/>
            <a:ext cx="38576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ownloads\P1100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1606" y="0"/>
            <a:ext cx="3442394" cy="6858000"/>
          </a:xfrm>
          <a:prstGeom prst="rect">
            <a:avLst/>
          </a:prstGeom>
          <a:noFill/>
        </p:spPr>
      </p:pic>
      <p:pic>
        <p:nvPicPr>
          <p:cNvPr id="5123" name="Picture 3" descr="C:\Users\home\Downloads\P1100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7" y="0"/>
            <a:ext cx="36724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ownloads\P1100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1" y="0"/>
            <a:ext cx="3491880" cy="6858000"/>
          </a:xfrm>
          <a:prstGeom prst="rect">
            <a:avLst/>
          </a:prstGeom>
          <a:noFill/>
        </p:spPr>
      </p:pic>
      <p:pic>
        <p:nvPicPr>
          <p:cNvPr id="6147" name="Picture 3" descr="C:\Users\home\Downloads\P1100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0"/>
            <a:ext cx="38576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ownloads\P1100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9" y="0"/>
            <a:ext cx="3419872" cy="6858000"/>
          </a:xfrm>
          <a:prstGeom prst="rect">
            <a:avLst/>
          </a:prstGeom>
          <a:noFill/>
        </p:spPr>
      </p:pic>
      <p:pic>
        <p:nvPicPr>
          <p:cNvPr id="7171" name="Picture 3" descr="C:\Users\home\Downloads\P1100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0"/>
            <a:ext cx="38576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ownloads\P1100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3347864" cy="6858000"/>
          </a:xfrm>
          <a:prstGeom prst="rect">
            <a:avLst/>
          </a:prstGeom>
          <a:noFill/>
        </p:spPr>
      </p:pic>
      <p:pic>
        <p:nvPicPr>
          <p:cNvPr id="8195" name="Picture 3" descr="C:\Users\home\Downloads\P1100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0"/>
            <a:ext cx="38576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59</Words>
  <Application>Microsoft Office PowerPoint</Application>
  <PresentationFormat>Pokaz na ekranie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MIKOŁAJKI W GRUPIE OB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MIKOŁAJKI W GRUPIE OB</dc:title>
  <dc:creator>home</dc:creator>
  <cp:lastModifiedBy>home</cp:lastModifiedBy>
  <cp:revision>3</cp:revision>
  <dcterms:created xsi:type="dcterms:W3CDTF">2016-12-14T13:18:02Z</dcterms:created>
  <dcterms:modified xsi:type="dcterms:W3CDTF">2016-12-14T13:48:08Z</dcterms:modified>
</cp:coreProperties>
</file>