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58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91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20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81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98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49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34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7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11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48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95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86910-1EB2-4A15-97BC-42F46199236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932F3-ADDF-41D7-A502-62F8D96632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7853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456506"/>
            <a:ext cx="10515600" cy="1325563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Międzynarodowy Dzień Kropki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>
          <a:xfrm>
            <a:off x="2002093" y="3038167"/>
            <a:ext cx="8187813" cy="2271252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września dzieci z grupy Rybki obchodziły Międzynarodowy Dzień Kropki. Celem tego dnia 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jest wzbudzenie u dzieci kreatywności, pomysłowości i zachęcenie ich do tworzenia, 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działania.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Prezentujemy powstałe prace tego dnia. </a:t>
            </a:r>
          </a:p>
        </p:txBody>
      </p:sp>
    </p:spTree>
    <p:extLst>
      <p:ext uri="{BB962C8B-B14F-4D97-AF65-F5344CB8AC3E}">
        <p14:creationId xmlns:p14="http://schemas.microsoft.com/office/powerpoint/2010/main" val="234406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624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49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65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93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051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962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_0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6" y="425015"/>
            <a:ext cx="10717160" cy="6028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65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39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44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28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615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18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403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57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79345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Panoramiczny</PresentationFormat>
  <Paragraphs>2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Motyw pakietu Office</vt:lpstr>
      <vt:lpstr>Międzynarodowy Dzień Kropki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Międzynarodowy Dzień Kropki</dc:title>
  <dc:creator>Ela Wlazło</dc:creator>
  <cp:lastModifiedBy>Ela Wlazło</cp:lastModifiedBy>
  <cp:revision>1</cp:revision>
  <dcterms:created xsi:type="dcterms:W3CDTF">2017-09-18T06:32:28Z</dcterms:created>
  <dcterms:modified xsi:type="dcterms:W3CDTF">2017-09-18T06:32:33Z</dcterms:modified>
</cp:coreProperties>
</file>