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62E00-E678-4234-9010-45D70702E667}" type="datetimeFigureOut">
              <a:rPr lang="pl-PL" smtClean="0"/>
              <a:t>2016-12-21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96C0-54DE-4AA0-A8C9-B4F049319FD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wój pionowy 5"/>
          <p:cNvSpPr/>
          <p:nvPr/>
        </p:nvSpPr>
        <p:spPr>
          <a:xfrm rot="16200000">
            <a:off x="4765712" y="-293104"/>
            <a:ext cx="3861048" cy="4392488"/>
          </a:xfrm>
          <a:prstGeom prst="verticalScroll">
            <a:avLst>
              <a:gd name="adj" fmla="val 14631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95528" y="1196752"/>
            <a:ext cx="3780928" cy="132600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Gigi" pitchFamily="82" charset="0"/>
              </a:rPr>
              <a:t>Pieczenie pierniczków w grupie Iskierek</a:t>
            </a:r>
            <a:endParaRPr lang="pl-PL" dirty="0">
              <a:solidFill>
                <a:schemeClr val="bg1"/>
              </a:solidFill>
              <a:latin typeface="Gig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61220_093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947" y="1412776"/>
            <a:ext cx="2991893" cy="53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IMG_20161220_093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17224"/>
            <a:ext cx="2991893" cy="53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IMG_20161220_094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412776"/>
            <a:ext cx="2991893" cy="53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61220_113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4102006"/>
            <a:ext cx="4572000" cy="256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IMG_20161220_113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716016" cy="26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IMG_20161220_114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44016"/>
            <a:ext cx="4952337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az 1" descr="IMG_20161220_094122.jpg"/>
          <p:cNvPicPr>
            <a:picLocks noChangeAspect="1"/>
          </p:cNvPicPr>
          <p:nvPr/>
        </p:nvPicPr>
        <p:blipFill>
          <a:blip r:embed="rId5" cstate="print"/>
          <a:srcRect l="8947" r="8956" b="6963"/>
          <a:stretch>
            <a:fillRect/>
          </a:stretch>
        </p:blipFill>
        <p:spPr>
          <a:xfrm>
            <a:off x="160823" y="648072"/>
            <a:ext cx="4483185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61220_113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2506722" cy="44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IMG_20161220_113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348880"/>
            <a:ext cx="2506722" cy="44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IMG_20161220_114209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062" y="45120"/>
            <a:ext cx="2506722" cy="44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IMG_20161220_114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2348880"/>
            <a:ext cx="2506722" cy="44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61220_114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293" y="162759"/>
            <a:ext cx="3653707" cy="650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IMG_20161220_130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3653707" cy="650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61220_11484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66788"/>
            <a:ext cx="6372200" cy="357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IMG_20161220_135149.jpg"/>
          <p:cNvPicPr>
            <a:picLocks noChangeAspect="1"/>
          </p:cNvPicPr>
          <p:nvPr/>
        </p:nvPicPr>
        <p:blipFill>
          <a:blip r:embed="rId3" cstate="print"/>
          <a:srcRect t="1402" r="11014"/>
          <a:stretch>
            <a:fillRect/>
          </a:stretch>
        </p:blipFill>
        <p:spPr>
          <a:xfrm>
            <a:off x="3059832" y="3068960"/>
            <a:ext cx="5974111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		</a:t>
            </a:r>
            <a:r>
              <a:rPr lang="pl-PL" dirty="0" smtClean="0">
                <a:latin typeface="Garamond" pitchFamily="18" charset="0"/>
              </a:rPr>
              <a:t> Przedszkolaki z grupy Iskierek po raz kolejny brały udział w warsztatach kulinarnych, tym razem związanych ze zbliżającymi się świętami Bożego Narodzenia. Bohaterami tego spotkania były pachnące pierniczki, samodzielnie wykonane i ozdobione przez dzieci. Frajda podczas wypieków nie miała końca! Efekt końcowy pieczenia i dekorowania ciasteczek zadowolił wszystkich, a smakiem i aromatem pierników przedszkolaki podzieliły się z najbliższymi, zanosząc je do domu w zapakowanych pudełeczkach.</a:t>
            </a:r>
            <a:endParaRPr lang="pl-PL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61220_085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85" y="836712"/>
            <a:ext cx="8803703" cy="494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IMG_20161220_090835.jpg"/>
          <p:cNvPicPr>
            <a:picLocks noChangeAspect="1"/>
          </p:cNvPicPr>
          <p:nvPr/>
        </p:nvPicPr>
        <p:blipFill>
          <a:blip r:embed="rId2" cstate="print"/>
          <a:srcRect l="10237" t="-1402" r="12589" b="8845"/>
          <a:stretch>
            <a:fillRect/>
          </a:stretch>
        </p:blipFill>
        <p:spPr>
          <a:xfrm>
            <a:off x="1115616" y="980728"/>
            <a:ext cx="705678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61220_09083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8510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IMG_20161220_091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38510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61220_091239.jpg"/>
          <p:cNvPicPr>
            <a:picLocks noChangeAspect="1"/>
          </p:cNvPicPr>
          <p:nvPr/>
        </p:nvPicPr>
        <p:blipFill>
          <a:blip r:embed="rId2" cstate="print"/>
          <a:srcRect l="14387" t="1519" r="18036" b="7327"/>
          <a:stretch>
            <a:fillRect/>
          </a:stretch>
        </p:blipFill>
        <p:spPr>
          <a:xfrm>
            <a:off x="3995936" y="2958581"/>
            <a:ext cx="5148064" cy="389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IMG_20161220_091356.jpg"/>
          <p:cNvPicPr>
            <a:picLocks noChangeAspect="1"/>
          </p:cNvPicPr>
          <p:nvPr/>
        </p:nvPicPr>
        <p:blipFill>
          <a:blip r:embed="rId3" cstate="print"/>
          <a:srcRect l="18101" t="20502" r="27950" b="9379"/>
          <a:stretch>
            <a:fillRect/>
          </a:stretch>
        </p:blipFill>
        <p:spPr>
          <a:xfrm>
            <a:off x="0" y="0"/>
            <a:ext cx="493305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61220_091608.jpg"/>
          <p:cNvPicPr>
            <a:picLocks noChangeAspect="1"/>
          </p:cNvPicPr>
          <p:nvPr/>
        </p:nvPicPr>
        <p:blipFill>
          <a:blip r:embed="rId2" cstate="print"/>
          <a:srcRect b="2774"/>
          <a:stretch>
            <a:fillRect/>
          </a:stretch>
        </p:blipFill>
        <p:spPr>
          <a:xfrm>
            <a:off x="683568" y="260648"/>
            <a:ext cx="3600400" cy="6233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IMG_20161220_091624.jpg"/>
          <p:cNvPicPr>
            <a:picLocks noChangeAspect="1"/>
          </p:cNvPicPr>
          <p:nvPr/>
        </p:nvPicPr>
        <p:blipFill>
          <a:blip r:embed="rId3" cstate="print"/>
          <a:srcRect b="8756"/>
          <a:stretch>
            <a:fillRect/>
          </a:stretch>
        </p:blipFill>
        <p:spPr>
          <a:xfrm>
            <a:off x="4572000" y="260648"/>
            <a:ext cx="3844117" cy="624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61220_091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980728"/>
            <a:ext cx="8892480" cy="499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61220_093022.jpg"/>
          <p:cNvPicPr>
            <a:picLocks noChangeAspect="1"/>
          </p:cNvPicPr>
          <p:nvPr/>
        </p:nvPicPr>
        <p:blipFill>
          <a:blip r:embed="rId2" cstate="print"/>
          <a:srcRect b="17528"/>
          <a:stretch>
            <a:fillRect/>
          </a:stretch>
        </p:blipFill>
        <p:spPr>
          <a:xfrm>
            <a:off x="72008" y="82704"/>
            <a:ext cx="2915816" cy="42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IMG_20161220_093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472209"/>
            <a:ext cx="3024336" cy="53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IMG_20161220_093430.jpg"/>
          <p:cNvPicPr>
            <a:picLocks noChangeAspect="1"/>
          </p:cNvPicPr>
          <p:nvPr/>
        </p:nvPicPr>
        <p:blipFill>
          <a:blip r:embed="rId4" cstate="print"/>
          <a:srcRect b="6958"/>
          <a:stretch>
            <a:fillRect/>
          </a:stretch>
        </p:blipFill>
        <p:spPr>
          <a:xfrm>
            <a:off x="6300192" y="72008"/>
            <a:ext cx="2808312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</Words>
  <Application>Microsoft Office PowerPoint</Application>
  <PresentationFormat>Pokaz na ekranie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Pieczenie pierniczków w grupie Iskierek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Budek</dc:creator>
  <cp:lastModifiedBy>Budek</cp:lastModifiedBy>
  <cp:revision>9</cp:revision>
  <dcterms:created xsi:type="dcterms:W3CDTF">2016-12-21T14:47:54Z</dcterms:created>
  <dcterms:modified xsi:type="dcterms:W3CDTF">2016-12-21T16:18:24Z</dcterms:modified>
</cp:coreProperties>
</file>