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photoAlbum layout="2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19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13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02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929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89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94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4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73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23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43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89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D4B5A-B3BA-433A-B33F-ECF13BCFAF39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F20BA-AE5B-4B99-BAAA-42AC1E8840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0157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73856"/>
          </a:xfrm>
        </p:spPr>
        <p:txBody>
          <a:bodyPr>
            <a:normAutofit/>
          </a:bodyPr>
          <a:lstStyle/>
          <a:p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Poznajemy sprzęty elektryczne</a:t>
            </a:r>
            <a:endParaRPr lang="pl-PL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605177"/>
            <a:ext cx="9144000" cy="34246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Przedszkolaki z grupy Rybki miały okazję poznać sprzęty elektryczne takie jak: odkurzacz, suszarka do włosów oraz czajnik. Każde dziecko mogło samodzielnie przekonać się jak działają sprzęty elektryczne. Omówiliśmy również zasady bezpieczeństwa podczas korzystania z owych sprzętów. </a:t>
            </a:r>
          </a:p>
        </p:txBody>
      </p:sp>
    </p:spTree>
    <p:extLst>
      <p:ext uri="{BB962C8B-B14F-4D97-AF65-F5344CB8AC3E}">
        <p14:creationId xmlns:p14="http://schemas.microsoft.com/office/powerpoint/2010/main" val="2590567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55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76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629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076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78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21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10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3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955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239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99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18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006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755812" y="6038490"/>
            <a:ext cx="289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a</a:t>
            </a:r>
            <a:r>
              <a:rPr lang="pl-PL" sz="1400" dirty="0" smtClean="0"/>
              <a:t>utor: Magdalena Wyszogrodzka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16442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612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95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76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49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11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397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przety elektryczne Rybki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przety elektryczne Rybki 0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31562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</Words>
  <Application>Microsoft Office PowerPoint</Application>
  <PresentationFormat>Panoramiczny</PresentationFormat>
  <Paragraphs>3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Motyw pakietu Office</vt:lpstr>
      <vt:lpstr>Poznajemy sprzęty elektryczne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Poznajemy sprzęty elektryczne</dc:title>
  <dc:creator>Magdalena Wyszogrodzka</dc:creator>
  <cp:lastModifiedBy>Magdalena Wyszogrodzka</cp:lastModifiedBy>
  <cp:revision>1</cp:revision>
  <dcterms:created xsi:type="dcterms:W3CDTF">2017-11-21T13:02:49Z</dcterms:created>
  <dcterms:modified xsi:type="dcterms:W3CDTF">2017-11-21T13:02:58Z</dcterms:modified>
</cp:coreProperties>
</file>