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60" r:id="rId5"/>
    <p:sldId id="261" r:id="rId6"/>
    <p:sldId id="266" r:id="rId7"/>
    <p:sldId id="264" r:id="rId8"/>
    <p:sldId id="263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20009" y="268941"/>
            <a:ext cx="9542033" cy="149531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Przedstawienie „Morska Przygoda” w wykonaniu Teatru Urwis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62398" y="2377440"/>
            <a:ext cx="7548283" cy="4130936"/>
          </a:xfrm>
        </p:spPr>
        <p:txBody>
          <a:bodyPr>
            <a:normAutofit/>
          </a:bodyPr>
          <a:lstStyle/>
          <a:p>
            <a:pPr algn="just"/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dniu 22 listopada mieliśmy okazje obejrzeć Przedstawienie Teatru urwis „Morska Przygoda”.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Interaktywne przedstawienie angażowało całą widownię, a Niektóre dzieci miały okazję osobiście wcielić się w rolę aktorów. Myślę, że ta krótka foto relacja pokazuje radość i zaangażowanie dzieci w tego typu przedsięwzięcia. </a:t>
            </a:r>
          </a:p>
          <a:p>
            <a:pPr algn="just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Bardzo dziękujemy aktorom i radzie rodziców za radość jaką sprawili  dzieciom 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6705" y="2826718"/>
            <a:ext cx="4856979" cy="2732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3046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69" y="376517"/>
            <a:ext cx="5479228" cy="308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0" y="376517"/>
            <a:ext cx="5479228" cy="308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0" y="3566159"/>
            <a:ext cx="5402729" cy="303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69" y="3566159"/>
            <a:ext cx="5402729" cy="303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198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6" y="3582293"/>
            <a:ext cx="5421854" cy="3049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0" y="371138"/>
            <a:ext cx="5421853" cy="3049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0" y="3630703"/>
            <a:ext cx="5249732" cy="295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59" y="371138"/>
            <a:ext cx="5230608" cy="2942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2963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38" y="387272"/>
            <a:ext cx="5327185" cy="2996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1" y="3611207"/>
            <a:ext cx="5469669" cy="3076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54" y="3611207"/>
            <a:ext cx="5469669" cy="3076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1" y="387271"/>
            <a:ext cx="5339378" cy="300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224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5529" y="1780223"/>
            <a:ext cx="5706929" cy="321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2529" y="1780223"/>
            <a:ext cx="5706930" cy="321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0469" y="1780223"/>
            <a:ext cx="5706930" cy="321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753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9363" y="1794645"/>
            <a:ext cx="5941908" cy="334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4858" y="1794645"/>
            <a:ext cx="5941910" cy="3342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9081" y="1794645"/>
            <a:ext cx="5941909" cy="3342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8143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4021" y="1864610"/>
            <a:ext cx="5813210" cy="3269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7403" y="1864609"/>
            <a:ext cx="5813211" cy="3269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9215" y="1864607"/>
            <a:ext cx="5813213" cy="3269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6979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6177" y="1760637"/>
            <a:ext cx="6174397" cy="3473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4033" y="1865461"/>
            <a:ext cx="6040222" cy="339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961" y="1865460"/>
            <a:ext cx="6040223" cy="339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4353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7606" y="1952459"/>
            <a:ext cx="5755840" cy="3237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7653" y="1952460"/>
            <a:ext cx="5755839" cy="3237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2867" y="1952459"/>
            <a:ext cx="5755840" cy="3237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78384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lepienie niebieski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TM03457452[[fn=Niebo]]</Template>
  <TotalTime>113</TotalTime>
  <Words>23</Words>
  <Application>Microsoft Office PowerPoint</Application>
  <PresentationFormat>Panoramiczny</PresentationFormat>
  <Paragraphs>4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Sklepienie niebieskie</vt:lpstr>
      <vt:lpstr>Przedstawienie „Morska Przygoda” w wykonaniu Teatru Urwis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Dana</dc:creator>
  <cp:lastModifiedBy>Dana</cp:lastModifiedBy>
  <cp:revision>26</cp:revision>
  <dcterms:created xsi:type="dcterms:W3CDTF">2017-12-01T21:44:29Z</dcterms:created>
  <dcterms:modified xsi:type="dcterms:W3CDTF">2017-12-02T17:08:51Z</dcterms:modified>
</cp:coreProperties>
</file>