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 layout="2pic" frame="frameStyle2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50000"/>
              </a:schemeClr>
            </a:gs>
            <a:gs pos="95000">
              <a:schemeClr val="accent1">
                <a:lumMod val="75000"/>
              </a:schemeClr>
            </a:gs>
            <a:gs pos="90000">
              <a:srgbClr val="82A282"/>
            </a:gs>
            <a:gs pos="8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3B8CAB-D3BE-4DC8-B3F5-947801C94D7F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EC169E-D91D-4EFC-A805-4460E5EB762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3" cy="4736817"/>
          </a:xfrm>
        </p:spPr>
        <p:txBody>
          <a:bodyPr/>
          <a:lstStyle/>
          <a:p>
            <a:pPr marL="182880" indent="0" algn="just">
              <a:buNone/>
            </a:pPr>
            <a:r>
              <a:rPr lang="pl-PL" sz="4000" dirty="0" smtClean="0"/>
              <a:t>	Dnia 21 listopada 2017r. uczestniczyliśmy w warsztatach bębniarskich pt. „Dotyk Afryki”. </a:t>
            </a:r>
            <a:endParaRPr lang="pl-PL" sz="40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066757" cy="380180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pl-PL" sz="4300" dirty="0">
                <a:latin typeface="Times New Roman" pitchFamily="18" charset="0"/>
                <a:cs typeface="Times New Roman" pitchFamily="18" charset="0"/>
              </a:rPr>
              <a:t>Zabawę prowadził i rytm wybijał mieszkający w Polsce </a:t>
            </a:r>
            <a:r>
              <a:rPr lang="pl-PL" sz="4300" dirty="0" smtClean="0">
                <a:latin typeface="Times New Roman" pitchFamily="18" charset="0"/>
                <a:cs typeface="Times New Roman" pitchFamily="18" charset="0"/>
              </a:rPr>
              <a:t>Afrykanin </a:t>
            </a:r>
            <a:r>
              <a:rPr lang="pl-PL" sz="4300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4300" dirty="0" smtClean="0">
                <a:latin typeface="Times New Roman" pitchFamily="18" charset="0"/>
                <a:cs typeface="Times New Roman" pitchFamily="18" charset="0"/>
              </a:rPr>
              <a:t>Kongo </a:t>
            </a:r>
            <a:r>
              <a:rPr lang="pl-PL" sz="4300" dirty="0">
                <a:latin typeface="Times New Roman" pitchFamily="18" charset="0"/>
                <a:cs typeface="Times New Roman" pitchFamily="18" charset="0"/>
              </a:rPr>
              <a:t>- Ricky </a:t>
            </a:r>
            <a:r>
              <a:rPr lang="pl-PL" sz="4300" dirty="0" smtClean="0">
                <a:latin typeface="Times New Roman" pitchFamily="18" charset="0"/>
                <a:cs typeface="Times New Roman" pitchFamily="18" charset="0"/>
              </a:rPr>
              <a:t>Lion, który pokazał nam swoją kulturę. </a:t>
            </a:r>
            <a:br>
              <a:rPr lang="pl-PL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300" dirty="0" smtClean="0">
                <a:latin typeface="Times New Roman" pitchFamily="18" charset="0"/>
                <a:cs typeface="Times New Roman" pitchFamily="18" charset="0"/>
              </a:rPr>
              <a:t>Zobaczyliśmy </a:t>
            </a:r>
            <a:r>
              <a:rPr lang="pl-PL" sz="4300" dirty="0">
                <a:latin typeface="Times New Roman" pitchFamily="18" charset="0"/>
                <a:cs typeface="Times New Roman" pitchFamily="18" charset="0"/>
              </a:rPr>
              <a:t>wiele </a:t>
            </a:r>
            <a:r>
              <a:rPr lang="pl-PL" sz="4300" dirty="0" smtClean="0">
                <a:latin typeface="Times New Roman" pitchFamily="18" charset="0"/>
                <a:cs typeface="Times New Roman" pitchFamily="18" charset="0"/>
              </a:rPr>
              <a:t>nieznanych nam wcześniej instrumentów perkusyjnych.</a:t>
            </a:r>
            <a:br>
              <a:rPr lang="pl-PL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300" dirty="0" smtClean="0">
                <a:latin typeface="Times New Roman" pitchFamily="18" charset="0"/>
                <a:cs typeface="Times New Roman" pitchFamily="18" charset="0"/>
              </a:rPr>
              <a:t>Graliśmy, śpiewaliśmy, tańczyliśmy… </a:t>
            </a:r>
            <a:br>
              <a:rPr lang="pl-PL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300" dirty="0" smtClean="0">
                <a:latin typeface="Times New Roman" pitchFamily="18" charset="0"/>
                <a:cs typeface="Times New Roman" pitchFamily="18" charset="0"/>
              </a:rPr>
              <a:t>Radości nie było końca.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237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5737"/>
          <p:cNvPicPr>
            <a:picLocks noGrp="1" noChangeAspect="1"/>
          </p:cNvPicPr>
          <p:nvPr isPhoto="1">
            <p:ph sz="quarter" idx="13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21565" cy="579507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2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57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9149"/>
            <a:ext cx="5453236" cy="408992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2" name="Obraz 1" descr="IMG_573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2" y="476672"/>
            <a:ext cx="4708024" cy="353101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34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57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898776" cy="519836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az 3" descr="IMG_574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18" y="840292"/>
            <a:ext cx="3998930" cy="533190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22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7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Obraz 2" descr="IMG_574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42900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az 3" descr="IMG_574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573016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78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7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Obraz 2" descr="IMG_576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64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57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az 3" descr="IMG_580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114800" cy="338437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55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7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5548"/>
            <a:ext cx="4392488" cy="5856651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156420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21</Words>
  <Application>Microsoft Office PowerPoint</Application>
  <PresentationFormat>Pokaz na ekranie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Aerodynamiczny</vt:lpstr>
      <vt:lpstr> Dnia 21 listopada 2017r. uczestniczyliśmy w warsztatach bębniarskich pt. „Dotyk Afryki”.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Milo</dc:creator>
  <cp:lastModifiedBy>Milo</cp:lastModifiedBy>
  <cp:revision>4</cp:revision>
  <dcterms:created xsi:type="dcterms:W3CDTF">2017-11-25T13:50:13Z</dcterms:created>
  <dcterms:modified xsi:type="dcterms:W3CDTF">2017-11-26T18:33:57Z</dcterms:modified>
</cp:coreProperties>
</file>