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5/3/2017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7958166" cy="21431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„</a:t>
            </a:r>
            <a:r>
              <a:rPr lang="pl-PL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Pszczoły wymierają. Ratujmy je!"  </a:t>
            </a:r>
            <a: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Tak brzmią apele ekologów i pszczelarzy .</a:t>
            </a:r>
            <a:b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W ramach tematu „Ratujmy ziemię” dzieci z grupy 0c postanowiły dowiedzieć się więcej o pszczelarstwie  </a:t>
            </a:r>
            <a:b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– czym jest, po co istnieje i jakie przynosi korzyści dla nas i ziemi.</a:t>
            </a:r>
            <a:br>
              <a:rPr lang="pl-PL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endParaRPr lang="pl-PL" sz="2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 descr="Znalezione obrazy dla zapytania pszczo&amp;lstrok;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857916" cy="344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Na koniec warsztatów , każde dziecko otrzymało mały słoiczek miodu, drewnianą pałeczkę oraz certyfikat „Przyjaciela Pszczół”</a:t>
            </a:r>
            <a:endParaRPr lang="pl-PL" sz="2400" b="1" dirty="0"/>
          </a:p>
        </p:txBody>
      </p:sp>
      <p:pic>
        <p:nvPicPr>
          <p:cNvPr id="32770" name="Picture 2" descr="C:\Users\Marcin\AppData\Local\Temp\WP_20170419_14_02_48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86807" cy="465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1214422"/>
            <a:ext cx="5429288" cy="221457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Nasze spotkanie rozpoczęliśmy </a:t>
            </a:r>
            <a:br>
              <a:rPr lang="pl-PL" sz="2400" b="1" dirty="0" smtClean="0"/>
            </a:br>
            <a:r>
              <a:rPr lang="pl-PL" sz="2400" b="1" dirty="0" smtClean="0"/>
              <a:t>od wysłuchania bajki  </a:t>
            </a:r>
            <a:br>
              <a:rPr lang="pl-PL" sz="2400" b="1" dirty="0" smtClean="0"/>
            </a:br>
            <a:r>
              <a:rPr lang="pl-PL" sz="2400" b="1" dirty="0" smtClean="0"/>
              <a:t>„Puchatek, balonik i pszczoły”.</a:t>
            </a:r>
            <a:br>
              <a:rPr lang="pl-PL" sz="2400" b="1" dirty="0" smtClean="0"/>
            </a:br>
            <a:r>
              <a:rPr lang="pl-PL" sz="2400" b="1" dirty="0" smtClean="0"/>
              <a:t>Następnie  poznaliśmy </a:t>
            </a:r>
            <a:r>
              <a:rPr lang="pl-PL" sz="2400" b="1" smtClean="0"/>
              <a:t>zwyczaje </a:t>
            </a:r>
            <a:r>
              <a:rPr lang="pl-PL" sz="2400" b="1" smtClean="0"/>
              <a:t>pszczół, </a:t>
            </a:r>
            <a:r>
              <a:rPr lang="pl-PL" sz="2400" b="1" dirty="0" smtClean="0"/>
              <a:t>ważną rolę zapylania roślin </a:t>
            </a:r>
            <a:br>
              <a:rPr lang="pl-PL" sz="2400" b="1" dirty="0" smtClean="0"/>
            </a:br>
            <a:r>
              <a:rPr lang="pl-PL" sz="2400" b="1" dirty="0" smtClean="0"/>
              <a:t>oraz drogę jaką pokonują </a:t>
            </a:r>
            <a:br>
              <a:rPr lang="pl-PL" sz="2400" b="1" dirty="0" smtClean="0"/>
            </a:br>
            <a:r>
              <a:rPr lang="pl-PL" sz="2400" b="1" dirty="0" smtClean="0"/>
              <a:t>od kwiatka do produktu finalnego </a:t>
            </a:r>
            <a:br>
              <a:rPr lang="pl-PL" sz="2400" b="1" dirty="0" smtClean="0"/>
            </a:br>
            <a:r>
              <a:rPr lang="pl-PL" sz="2400" b="1" dirty="0" smtClean="0"/>
              <a:t> czyli miodu.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b="1" dirty="0"/>
          </a:p>
        </p:txBody>
      </p:sp>
      <p:pic>
        <p:nvPicPr>
          <p:cNvPr id="29698" name="Picture 2" descr="F:\DCIM\100MSDCF\DSC03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214810" cy="328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F:\DCIM\100MSDCF\DSC03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14842" cy="325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 descr="Podobny obra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95400" cy="2762251"/>
          </a:xfrm>
          <a:prstGeom prst="rect">
            <a:avLst/>
          </a:prstGeom>
          <a:noFill/>
        </p:spPr>
      </p:pic>
      <p:pic>
        <p:nvPicPr>
          <p:cNvPr id="29707" name="Picture 11" descr="Znalezione obrazy dla zapytania puchatek pszczó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14356"/>
            <a:ext cx="19050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86124"/>
            <a:ext cx="3186106" cy="928694"/>
          </a:xfrm>
        </p:spPr>
        <p:txBody>
          <a:bodyPr>
            <a:no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cs typeface="Times New Roman" pitchFamily="18" charset="0"/>
              </a:rPr>
              <a:t>Zajrzeliśmy  również </a:t>
            </a:r>
            <a:br>
              <a:rPr lang="pl-PL" sz="2400" b="1" dirty="0" smtClean="0">
                <a:cs typeface="Times New Roman" pitchFamily="18" charset="0"/>
              </a:rPr>
            </a:br>
            <a:r>
              <a:rPr lang="pl-PL" sz="2400" b="1" dirty="0" smtClean="0">
                <a:cs typeface="Times New Roman" pitchFamily="18" charset="0"/>
              </a:rPr>
              <a:t>do wnętrza ula, zarówno współczesnego </a:t>
            </a:r>
            <a:br>
              <a:rPr lang="pl-PL" sz="2400" b="1" dirty="0" smtClean="0">
                <a:cs typeface="Times New Roman" pitchFamily="18" charset="0"/>
              </a:rPr>
            </a:br>
            <a:r>
              <a:rPr lang="pl-PL" sz="2400" b="1" dirty="0" smtClean="0">
                <a:cs typeface="Times New Roman" pitchFamily="18" charset="0"/>
              </a:rPr>
              <a:t>jak i tego </a:t>
            </a:r>
            <a:br>
              <a:rPr lang="pl-PL" sz="2400" b="1" dirty="0" smtClean="0">
                <a:cs typeface="Times New Roman" pitchFamily="18" charset="0"/>
              </a:rPr>
            </a:br>
            <a:r>
              <a:rPr lang="pl-PL" sz="2400" b="1" dirty="0" smtClean="0">
                <a:cs typeface="Times New Roman" pitchFamily="18" charset="0"/>
              </a:rPr>
              <a:t>zrobionego z pnia drzewa i słomy. </a:t>
            </a:r>
            <a:r>
              <a:rPr lang="pl-PL" sz="2400" dirty="0" smtClean="0">
                <a:cs typeface="Times New Roman" pitchFamily="18" charset="0"/>
              </a:rPr>
              <a:t/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>
                <a:cs typeface="Times New Roman" pitchFamily="18" charset="0"/>
              </a:rPr>
              <a:t/>
            </a:r>
            <a:br>
              <a:rPr lang="pl-PL" sz="2400" dirty="0"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DCIM\100MSDCF\DSC03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160825" cy="3121030"/>
          </a:xfrm>
          <a:prstGeom prst="rect">
            <a:avLst/>
          </a:prstGeom>
          <a:noFill/>
        </p:spPr>
      </p:pic>
      <p:pic>
        <p:nvPicPr>
          <p:cNvPr id="1030" name="Picture 6" descr="F:\DCIM\100MSDCF\DSC03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00438"/>
            <a:ext cx="4286280" cy="3215134"/>
          </a:xfrm>
          <a:prstGeom prst="rect">
            <a:avLst/>
          </a:prstGeom>
          <a:noFill/>
        </p:spPr>
      </p:pic>
      <p:pic>
        <p:nvPicPr>
          <p:cNvPr id="1031" name="Picture 7" descr="F:\DCIM\100MSDCF\DSC03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929058" cy="276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0034" y="3214686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Dotknęliśmy plastra pszczelego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;) 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16385" name="Picture 1" descr="F:\DCIM\100MSDCF\DSC03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0052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F:\DCIM\100MSDCF\DSC03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9"/>
            <a:ext cx="4429124" cy="278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F:\DCIM\100MSDCF\DSC03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5143536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Znalezione obrazy dla zapytania pszczo&amp;lstrok;y rysun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429132"/>
            <a:ext cx="2338581" cy="147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14678" y="357166"/>
            <a:ext cx="1928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+mj-lt"/>
                <a:cs typeface="Times New Roman" pitchFamily="18" charset="0"/>
              </a:rPr>
              <a:t>Spróbowaliśmy miodu </a:t>
            </a:r>
          </a:p>
          <a:p>
            <a:pPr algn="ctr"/>
            <a:r>
              <a:rPr lang="pl-PL" sz="2000" b="1" dirty="0" smtClean="0">
                <a:latin typeface="+mj-lt"/>
                <a:cs typeface="Times New Roman" pitchFamily="18" charset="0"/>
              </a:rPr>
              <a:t>oraz pyłku kwiatowego.  </a:t>
            </a:r>
            <a:endParaRPr lang="pl-PL" sz="2000" b="1" dirty="0">
              <a:latin typeface="+mj-lt"/>
            </a:endParaRPr>
          </a:p>
        </p:txBody>
      </p:sp>
      <p:pic>
        <p:nvPicPr>
          <p:cNvPr id="15361" name="Picture 1" descr="F:\DCIM\100MSDCF\DSC03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366075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F:\DCIM\100MSDCF\DSC0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786214" cy="310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F:\DCIM\100MSDCF\DSC03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4214810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F:\DCIM\100MSDCF\DSC0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92895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F:\DCIM\100MSDCF\DSC03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857364"/>
            <a:ext cx="2732065" cy="204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/>
              <a:t>Zaznajomiliśmy się ze sprzętami, dzięki którym pszczelarstwo jest bezpieczną pasją i zawodem.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30721" name="Picture 1" descr="F:\DCIM\100MSDCF\DSC0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286676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757610" cy="1857388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Obserwowaliśmy przez lupę żywe pszczoły, </a:t>
            </a:r>
            <a:br>
              <a:rPr lang="pl-PL" sz="2400" b="1" dirty="0" smtClean="0"/>
            </a:br>
            <a:r>
              <a:rPr lang="pl-PL" sz="2400" b="1" dirty="0" smtClean="0"/>
              <a:t>które przyjechały </a:t>
            </a:r>
            <a:br>
              <a:rPr lang="pl-PL" sz="2400" b="1" dirty="0" smtClean="0"/>
            </a:br>
            <a:r>
              <a:rPr lang="pl-PL" sz="2400" b="1" dirty="0" smtClean="0"/>
              <a:t>w specjalnie przygotowanym </a:t>
            </a:r>
            <a:br>
              <a:rPr lang="pl-PL" sz="2400" b="1" dirty="0" smtClean="0"/>
            </a:br>
            <a:r>
              <a:rPr lang="pl-PL" sz="2400" b="1" dirty="0" smtClean="0"/>
              <a:t>i bezpiecznym szklanym ulu. </a:t>
            </a:r>
            <a:endParaRPr lang="pl-PL" sz="2400" b="1" dirty="0"/>
          </a:p>
        </p:txBody>
      </p:sp>
      <p:sp>
        <p:nvSpPr>
          <p:cNvPr id="4" name="Prostokąt 3"/>
          <p:cNvSpPr/>
          <p:nvPr/>
        </p:nvSpPr>
        <p:spPr>
          <a:xfrm flipV="1">
            <a:off x="2286000" y="40005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31746" name="Picture 2" descr="F:\DCIM\100MSDCF\DSC03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310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F:\DCIM\100MSDCF\DSC03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23226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F:\DCIM\100MSDCF\DSC03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876"/>
            <a:ext cx="4303733" cy="309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0562" y="2071678"/>
            <a:ext cx="4186238" cy="2286016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Własnoręcznie wykonaliśmy świeczki z prawdziwego </a:t>
            </a:r>
            <a:br>
              <a:rPr lang="pl-PL" sz="2400" b="1" dirty="0" smtClean="0"/>
            </a:br>
            <a:r>
              <a:rPr lang="pl-PL" sz="2400" b="1" dirty="0" smtClean="0"/>
              <a:t>wosku pszczelego. </a:t>
            </a:r>
            <a:endParaRPr lang="pl-PL" sz="2400" b="1" dirty="0"/>
          </a:p>
        </p:txBody>
      </p:sp>
      <p:pic>
        <p:nvPicPr>
          <p:cNvPr id="33794" name="Picture 2" descr="C:\Users\Marcin\Desktop\20170419_113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516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C:\Users\Marcin\Desktop\20170419_113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86280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C:\Users\Marcin\Desktop\20170419_113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4429124" cy="281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7" descr="C:\Users\Marcin\Desktop\20170419_113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0049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rcin\Desktop\20170419_11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166482" cy="548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66</Words>
  <Application>Microsoft Office PowerPoint</Application>
  <PresentationFormat>Pokaz na ekranie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„Pszczoły wymierają. Ratujmy je!"   Tak brzmią apele ekologów i pszczelarzy . W ramach tematu „Ratujmy ziemię” dzieci z grupy 0c postanowiły dowiedzieć się więcej o pszczelarstwie   – czym jest, po co istnieje i jakie przynosi korzyści dla nas i ziemi. </vt:lpstr>
      <vt:lpstr>Nasze spotkanie rozpoczęliśmy  od wysłuchania bajki   „Puchatek, balonik i pszczoły”. Następnie  poznaliśmy zwyczaje pszczół, ważną rolę zapylania roślin  oraz drogę jaką pokonują  od kwiatka do produktu finalnego   czyli miodu.   </vt:lpstr>
      <vt:lpstr>            Zajrzeliśmy  również  do wnętrza ula, zarówno współczesnego  jak i tego  zrobionego z pnia drzewa i słomy.    </vt:lpstr>
      <vt:lpstr> </vt:lpstr>
      <vt:lpstr>   </vt:lpstr>
      <vt:lpstr>. </vt:lpstr>
      <vt:lpstr>Obserwowaliśmy przez lupę żywe pszczoły,  które przyjechały  w specjalnie przygotowanym  i bezpiecznym szklanym ulu. </vt:lpstr>
      <vt:lpstr>Własnoręcznie wykonaliśmy świeczki z prawdziwego  wosku pszczelego. </vt:lpstr>
      <vt:lpstr>Slajd 9</vt:lpstr>
      <vt:lpstr>Na koniec warsztatów , każde dziecko otrzymało mały słoiczek miodu, drewnianą pałeczkę oraz certyfikat „Przyjaciela Pszczół”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</dc:creator>
  <cp:lastModifiedBy>Marcin</cp:lastModifiedBy>
  <cp:revision>24</cp:revision>
  <dcterms:created xsi:type="dcterms:W3CDTF">2017-05-03T12:23:36Z</dcterms:created>
  <dcterms:modified xsi:type="dcterms:W3CDTF">2017-05-03T17:22:13Z</dcterms:modified>
</cp:coreProperties>
</file>