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A0B6-0FA0-41FA-BE20-0E342EF2B13E}" type="datetimeFigureOut">
              <a:rPr lang="pl-PL" smtClean="0"/>
              <a:t>2017-10-16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0681B-144B-48E0-8D8C-52F657C2E55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470025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„Sowa mądra głowa” – warsztaty  etnograficzne </a:t>
            </a:r>
            <a:br>
              <a:rPr lang="pl-PL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</a:br>
            <a:r>
              <a:rPr lang="pl-PL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w grupie Sówki</a:t>
            </a:r>
            <a:endParaRPr lang="pl-PL" sz="6000" b="1" dirty="0">
              <a:ln w="1270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Users\Administrator\AppData\Local\Microsoft\Windows\Temporary Internet Files\Content.IE5\ZAONGBMN\ow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1118">
            <a:off x="5652120" y="4365104"/>
            <a:ext cx="3240360" cy="228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Administrator\AppData\Local\Microsoft\Windows\Temporary Internet Files\Content.IE5\ZAONGBMN\books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067819" cy="2343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wój pionowy 4"/>
          <p:cNvSpPr/>
          <p:nvPr/>
        </p:nvSpPr>
        <p:spPr>
          <a:xfrm>
            <a:off x="4860032" y="188640"/>
            <a:ext cx="4283968" cy="6336704"/>
          </a:xfrm>
          <a:prstGeom prst="verticalScroll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Georgia" pitchFamily="18" charset="0"/>
              </a:rPr>
              <a:t>19 września grupa Sówki wzięła udział w warsztatach etnograficznych, których tematyka poświęcona była znaczeniu i symbolice różnych ptaków w kulturze ludowej, a w szczególności o znaczeniu przysłowia „Sowa mądra głowa”. </a:t>
            </a:r>
            <a:br>
              <a:rPr lang="pl-PL" sz="1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1600" b="1" dirty="0">
                <a:solidFill>
                  <a:schemeClr val="bg1"/>
                </a:solidFill>
                <a:latin typeface="Georgia" pitchFamily="18" charset="0"/>
              </a:rPr>
              <a:t>Dzieci zobaczyły stare tradycyjne zabawki, wykonane głównie </a:t>
            </a:r>
            <a:br>
              <a:rPr lang="pl-PL" sz="16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1600" b="1" dirty="0">
                <a:solidFill>
                  <a:schemeClr val="bg1"/>
                </a:solidFill>
                <a:latin typeface="Georgia" pitchFamily="18" charset="0"/>
              </a:rPr>
              <a:t>z drewna.</a:t>
            </a:r>
          </a:p>
          <a:p>
            <a:pPr algn="ctr"/>
            <a:r>
              <a:rPr lang="pl-PL" sz="1600" b="1" dirty="0">
                <a:solidFill>
                  <a:schemeClr val="bg1"/>
                </a:solidFill>
                <a:latin typeface="Georgia" pitchFamily="18" charset="0"/>
              </a:rPr>
              <a:t>Na koniec zajęć, każda Sówka miała możliwość wykonania własnej sowy z papierowej torebki. </a:t>
            </a:r>
          </a:p>
          <a:p>
            <a:endParaRPr lang="pl-PL" dirty="0"/>
          </a:p>
        </p:txBody>
      </p:sp>
      <p:pic>
        <p:nvPicPr>
          <p:cNvPr id="8" name="Obraz 7" descr="IMG_20170919_100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04118">
            <a:off x="179512" y="2348880"/>
            <a:ext cx="4956700" cy="278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919_0954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8641"/>
            <a:ext cx="5760640" cy="323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170919_095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573016"/>
            <a:ext cx="5544616" cy="311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919_095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3312367" cy="588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170919_095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76672"/>
            <a:ext cx="3384375" cy="6016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919_10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11620" cy="42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170919_1004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0"/>
            <a:ext cx="5726221" cy="321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0170919_100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429000"/>
            <a:ext cx="5726221" cy="321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170919_100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380" y="2563335"/>
            <a:ext cx="2411620" cy="429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919_10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80728"/>
            <a:ext cx="2627644" cy="467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170919_10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2248997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0170919_1012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178634"/>
            <a:ext cx="2627644" cy="467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20170919_1013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8184" y="2178634"/>
            <a:ext cx="2627644" cy="467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2123728" y="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oto kilka naszych prac…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20170919_101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138986"/>
            <a:ext cx="4842080" cy="271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IMG_20170919_10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3480" y="2276872"/>
            <a:ext cx="4680520" cy="262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20170919_101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04664"/>
            <a:ext cx="4536504" cy="254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_20170919_101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616624" cy="31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IMG_20170919_101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284984"/>
            <a:ext cx="6048672" cy="339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48</Words>
  <Application>Microsoft Office PowerPoint</Application>
  <PresentationFormat>Pokaz na ekranie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„Sowa mądra głowa” – warsztaty  etnograficzne  w grupie Sówki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„Sowa mądra głowa” – warsztaty  etnograficzne  w grupie Sówki</dc:title>
  <dc:creator>Administrator</dc:creator>
  <cp:lastModifiedBy>Administrator</cp:lastModifiedBy>
  <cp:revision>5</cp:revision>
  <dcterms:created xsi:type="dcterms:W3CDTF">2017-10-16T17:38:12Z</dcterms:created>
  <dcterms:modified xsi:type="dcterms:W3CDTF">2017-10-16T18:19:45Z</dcterms:modified>
</cp:coreProperties>
</file>