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9144000" cy="6858000" type="screen4x3"/>
  <p:notesSz cx="6858000" cy="9144000"/>
  <p:photoAlbum layout="2pic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B85E5-5407-4480-9A62-89948D8B9A9A}" type="datetimeFigureOut">
              <a:rPr lang="pl-PL" smtClean="0"/>
              <a:t>2017-11-15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6B9F0-C496-4883-91DF-9014739425A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1973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B85E5-5407-4480-9A62-89948D8B9A9A}" type="datetimeFigureOut">
              <a:rPr lang="pl-PL" smtClean="0"/>
              <a:t>2017-11-15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6B9F0-C496-4883-91DF-9014739425A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7768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B85E5-5407-4480-9A62-89948D8B9A9A}" type="datetimeFigureOut">
              <a:rPr lang="pl-PL" smtClean="0"/>
              <a:t>2017-11-15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6B9F0-C496-4883-91DF-9014739425A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1871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B85E5-5407-4480-9A62-89948D8B9A9A}" type="datetimeFigureOut">
              <a:rPr lang="pl-PL" smtClean="0"/>
              <a:t>2017-11-15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6B9F0-C496-4883-91DF-9014739425A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2681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B85E5-5407-4480-9A62-89948D8B9A9A}" type="datetimeFigureOut">
              <a:rPr lang="pl-PL" smtClean="0"/>
              <a:t>2017-11-15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6B9F0-C496-4883-91DF-9014739425A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7991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B85E5-5407-4480-9A62-89948D8B9A9A}" type="datetimeFigureOut">
              <a:rPr lang="pl-PL" smtClean="0"/>
              <a:t>2017-11-15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6B9F0-C496-4883-91DF-9014739425A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6936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B85E5-5407-4480-9A62-89948D8B9A9A}" type="datetimeFigureOut">
              <a:rPr lang="pl-PL" smtClean="0"/>
              <a:t>2017-11-15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6B9F0-C496-4883-91DF-9014739425A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7653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B85E5-5407-4480-9A62-89948D8B9A9A}" type="datetimeFigureOut">
              <a:rPr lang="pl-PL" smtClean="0"/>
              <a:t>2017-11-15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6B9F0-C496-4883-91DF-9014739425A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8727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B85E5-5407-4480-9A62-89948D8B9A9A}" type="datetimeFigureOut">
              <a:rPr lang="pl-PL" smtClean="0"/>
              <a:t>2017-11-15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6B9F0-C496-4883-91DF-9014739425A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5275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B85E5-5407-4480-9A62-89948D8B9A9A}" type="datetimeFigureOut">
              <a:rPr lang="pl-PL" smtClean="0"/>
              <a:t>2017-11-15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6B9F0-C496-4883-91DF-9014739425A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5275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B85E5-5407-4480-9A62-89948D8B9A9A}" type="datetimeFigureOut">
              <a:rPr lang="pl-PL" smtClean="0"/>
              <a:t>2017-11-15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6B9F0-C496-4883-91DF-9014739425A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3996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B85E5-5407-4480-9A62-89948D8B9A9A}" type="datetimeFigureOut">
              <a:rPr lang="pl-PL" smtClean="0"/>
              <a:t>2017-11-15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6B9F0-C496-4883-91DF-9014739425A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479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1368151"/>
          </a:xfrm>
        </p:spPr>
        <p:txBody>
          <a:bodyPr/>
          <a:lstStyle/>
          <a:p>
            <a:r>
              <a:rPr lang="pl-PL" dirty="0" smtClean="0"/>
              <a:t>„Spiżarnia pełna przysmaków”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11560" y="1484784"/>
            <a:ext cx="8352928" cy="4968552"/>
          </a:xfrm>
        </p:spPr>
        <p:txBody>
          <a:bodyPr/>
          <a:lstStyle/>
          <a:p>
            <a:pPr algn="l"/>
            <a:r>
              <a:rPr lang="pl-PL" dirty="0" smtClean="0">
                <a:solidFill>
                  <a:schemeClr val="tx1"/>
                </a:solidFill>
              </a:rPr>
              <a:t>	Dnia 14 listopada r. 2017 nasza grupa była na wycieczce w „Czterech porach roku”. Dowiedzieliśmy się jak przygotować przetwory na zimę, co to jest konserwowanie, kiszenie i wekowanie oraz zrobiliśmy własne przetwory. </a:t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Przyrządzaliśmy i spożywaliśmy  zdrowe soki. </a:t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Obserwowaliśmy wiejskie zwierzęta oraz rośliny uprawione w ogrodzie. </a:t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Humory nam dopisywały </a:t>
            </a:r>
            <a:r>
              <a:rPr lang="pl-PL" dirty="0" smtClean="0">
                <a:solidFill>
                  <a:schemeClr val="tx1"/>
                </a:solidFill>
                <a:sym typeface="Wingdings" pitchFamily="2" charset="2"/>
              </a:rPr>
              <a:t></a:t>
            </a:r>
            <a:endParaRPr 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189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56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IMG_560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3744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56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IMG_561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7734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_56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46448"/>
            <a:ext cx="7056784" cy="52925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0636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56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711390"/>
            <a:ext cx="4114800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IMG_561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872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lo\Desktop\wycieczka\IMG_55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6672"/>
            <a:ext cx="7932373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088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_55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636912"/>
            <a:ext cx="5377063" cy="4032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az 1" descr="IMG_551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2900"/>
            <a:ext cx="5170917" cy="38781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3773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55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32856"/>
            <a:ext cx="4151345" cy="3113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IMG_553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5270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55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IMG_555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4969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55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IMG_556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2372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55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IMG_557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6426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55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85950"/>
            <a:ext cx="4114800" cy="30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IMG_558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1565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55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5040560" cy="3780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IMG_559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852936"/>
            <a:ext cx="4992555" cy="37444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906382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5</Words>
  <Application>Microsoft Office PowerPoint</Application>
  <PresentationFormat>Pokaz na ekranie (4:3)</PresentationFormat>
  <Paragraphs>2</Paragraphs>
  <Slides>13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4" baseType="lpstr">
      <vt:lpstr>Motyw pakietu Office</vt:lpstr>
      <vt:lpstr>„Spiżarnia pełna przysmaków”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„Spiżarnia pełna przysmaków”</dc:title>
  <dc:creator>Milo</dc:creator>
  <cp:lastModifiedBy>Milo</cp:lastModifiedBy>
  <cp:revision>2</cp:revision>
  <dcterms:created xsi:type="dcterms:W3CDTF">2017-11-15T19:48:26Z</dcterms:created>
  <dcterms:modified xsi:type="dcterms:W3CDTF">2017-11-15T20:02:50Z</dcterms:modified>
</cp:coreProperties>
</file>