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10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7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28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4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88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12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99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43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6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18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2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2E8C-9D7C-41CD-B52A-DEFF88DE8738}" type="datetimeFigureOut">
              <a:rPr lang="pl-PL" smtClean="0"/>
              <a:t>2017-04-11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D113-F034-401F-B044-332C6BB05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4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92194" y="19790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04.04.217r.</a:t>
            </a:r>
            <a:br>
              <a:rPr lang="pl-PL" dirty="0" smtClean="0"/>
            </a:br>
            <a:r>
              <a:rPr lang="pl-PL" dirty="0" smtClean="0"/>
              <a:t>Warsztaty teatralne</a:t>
            </a:r>
            <a:br>
              <a:rPr lang="pl-PL" dirty="0" smtClean="0"/>
            </a:br>
            <a:r>
              <a:rPr lang="pl-PL" dirty="0" smtClean="0"/>
              <a:t>z P. Zbigniewem Kozłowskim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86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41148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41148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0"/>
            <a:ext cx="41148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92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92" y="3319849"/>
            <a:ext cx="5800808" cy="353815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9" y="0"/>
            <a:ext cx="6398741" cy="38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Panoramiczny</PresentationFormat>
  <Paragraphs>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04.04.217r. Warsztaty teatralne z P. Zbigniewem Kozłowskim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k78ki78</dc:title>
  <dc:creator>Milena Maliszewska</dc:creator>
  <cp:lastModifiedBy>Beata Kołek</cp:lastModifiedBy>
  <cp:revision>2</cp:revision>
  <dcterms:created xsi:type="dcterms:W3CDTF">2017-01-25T13:26:41Z</dcterms:created>
  <dcterms:modified xsi:type="dcterms:W3CDTF">2017-04-11T12:27:34Z</dcterms:modified>
</cp:coreProperties>
</file>