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0338A-F63E-41CB-8AF2-DC204A5837C8}" type="datetimeFigureOut">
              <a:rPr lang="pl-PL" smtClean="0"/>
              <a:t>2017-02-02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FE9E5-CFDA-4E69-9490-40ED8E00A5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1259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0338A-F63E-41CB-8AF2-DC204A5837C8}" type="datetimeFigureOut">
              <a:rPr lang="pl-PL" smtClean="0"/>
              <a:t>2017-02-02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FE9E5-CFDA-4E69-9490-40ED8E00A5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6690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0338A-F63E-41CB-8AF2-DC204A5837C8}" type="datetimeFigureOut">
              <a:rPr lang="pl-PL" smtClean="0"/>
              <a:t>2017-02-02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FE9E5-CFDA-4E69-9490-40ED8E00A5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3225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0338A-F63E-41CB-8AF2-DC204A5837C8}" type="datetimeFigureOut">
              <a:rPr lang="pl-PL" smtClean="0"/>
              <a:t>2017-02-02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FE9E5-CFDA-4E69-9490-40ED8E00A5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0836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0338A-F63E-41CB-8AF2-DC204A5837C8}" type="datetimeFigureOut">
              <a:rPr lang="pl-PL" smtClean="0"/>
              <a:t>2017-02-02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FE9E5-CFDA-4E69-9490-40ED8E00A5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6840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0338A-F63E-41CB-8AF2-DC204A5837C8}" type="datetimeFigureOut">
              <a:rPr lang="pl-PL" smtClean="0"/>
              <a:t>2017-02-02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FE9E5-CFDA-4E69-9490-40ED8E00A5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2861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0338A-F63E-41CB-8AF2-DC204A5837C8}" type="datetimeFigureOut">
              <a:rPr lang="pl-PL" smtClean="0"/>
              <a:t>2017-02-02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FE9E5-CFDA-4E69-9490-40ED8E00A5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264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0338A-F63E-41CB-8AF2-DC204A5837C8}" type="datetimeFigureOut">
              <a:rPr lang="pl-PL" smtClean="0"/>
              <a:t>2017-02-02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FE9E5-CFDA-4E69-9490-40ED8E00A5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0892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0338A-F63E-41CB-8AF2-DC204A5837C8}" type="datetimeFigureOut">
              <a:rPr lang="pl-PL" smtClean="0"/>
              <a:t>2017-02-02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FE9E5-CFDA-4E69-9490-40ED8E00A5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6772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0338A-F63E-41CB-8AF2-DC204A5837C8}" type="datetimeFigureOut">
              <a:rPr lang="pl-PL" smtClean="0"/>
              <a:t>2017-02-02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FE9E5-CFDA-4E69-9490-40ED8E00A5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9124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0338A-F63E-41CB-8AF2-DC204A5837C8}" type="datetimeFigureOut">
              <a:rPr lang="pl-PL" smtClean="0"/>
              <a:t>2017-02-02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FE9E5-CFDA-4E69-9490-40ED8E00A5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8945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0338A-F63E-41CB-8AF2-DC204A5837C8}" type="datetimeFigureOut">
              <a:rPr lang="pl-PL" smtClean="0"/>
              <a:t>2017-02-02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FE9E5-CFDA-4E69-9490-40ED8E00A5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8835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3406"/>
            <a:ext cx="12192000" cy="727140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-131250"/>
            <a:ext cx="9144000" cy="2387600"/>
          </a:xfrm>
        </p:spPr>
        <p:txBody>
          <a:bodyPr>
            <a:normAutofit/>
          </a:bodyPr>
          <a:lstStyle/>
          <a:p>
            <a:r>
              <a:rPr lang="pl-PL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Spotkanie wigilijne dzieci i rodziców </a:t>
            </a:r>
            <a:endParaRPr lang="pl-PL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836606" y="5342348"/>
            <a:ext cx="9144000" cy="1655762"/>
          </a:xfrm>
        </p:spPr>
        <p:txBody>
          <a:bodyPr/>
          <a:lstStyle/>
          <a:p>
            <a:pPr algn="r"/>
            <a:r>
              <a:rPr lang="pl-PL" dirty="0" smtClean="0"/>
              <a:t>Barbara Jastrzębska</a:t>
            </a:r>
          </a:p>
          <a:p>
            <a:pPr algn="r"/>
            <a:r>
              <a:rPr lang="pl-PL" dirty="0" smtClean="0"/>
              <a:t>Magdalena Miazek</a:t>
            </a:r>
          </a:p>
          <a:p>
            <a:pPr algn="r"/>
            <a:r>
              <a:rPr lang="pl-PL" dirty="0" smtClean="0"/>
              <a:t>Joanna </a:t>
            </a:r>
            <a:r>
              <a:rPr lang="pl-PL" dirty="0" err="1" smtClean="0"/>
              <a:t>Błajszczak</a:t>
            </a:r>
            <a:r>
              <a:rPr lang="pl-PL" dirty="0" smtClean="0"/>
              <a:t> 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4834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teraz pora, na wspólny poczęstunek.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31" y="1562015"/>
            <a:ext cx="5735989" cy="3809055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378" y="3045941"/>
            <a:ext cx="5404022" cy="358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07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7" y="260436"/>
            <a:ext cx="6552603" cy="4351338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803" y="807308"/>
            <a:ext cx="3771869" cy="567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48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32" y="178057"/>
            <a:ext cx="6281820" cy="4171521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114" y="3040598"/>
            <a:ext cx="5461686" cy="362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49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076632"/>
            <a:ext cx="10515600" cy="5100331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dniu 22. grudnia 2016 r. w naszej klasie odbyło się spotkanie wigilijne z rodzicami. Rozpoczęło się ono krótkim przedstawieniem, w którym dzieci zaprezentowały wierszyki, przeplatane kolędami i piosenkami bożonarodzeniowymi. 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 zakończeniu części artystycznej, wszyscy usiedli do wspólnego posiłku. 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Wspólnie spędzony czas wprowadził wszystkich w świąteczną atmosferę. 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13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72" y="204726"/>
            <a:ext cx="6552603" cy="4351338"/>
          </a:xfr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500" y="2828055"/>
            <a:ext cx="5687441" cy="377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60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32" y="881319"/>
            <a:ext cx="6552603" cy="4351338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795" y="1312607"/>
            <a:ext cx="3529629" cy="531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67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18" y="2150090"/>
            <a:ext cx="5912463" cy="3926245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190" y="510816"/>
            <a:ext cx="5979709" cy="397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81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21" y="328868"/>
            <a:ext cx="6552603" cy="4351338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429" y="3318386"/>
            <a:ext cx="5854531" cy="334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51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59" y="365125"/>
            <a:ext cx="6552603" cy="4351338"/>
          </a:xfr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092" y="3021109"/>
            <a:ext cx="5478162" cy="363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59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78" y="202772"/>
            <a:ext cx="6552603" cy="4351338"/>
          </a:xfr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891" y="3300734"/>
            <a:ext cx="5181600" cy="344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40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Rozdawanie własnoręcznie wykonanych bombek.  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6" y="1690688"/>
            <a:ext cx="5579439" cy="3705096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584" y="3016251"/>
            <a:ext cx="5404022" cy="358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45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80</Words>
  <Application>Microsoft Office PowerPoint</Application>
  <PresentationFormat>Panoramiczny</PresentationFormat>
  <Paragraphs>9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Motyw pakietu Office</vt:lpstr>
      <vt:lpstr>Spotkanie wigilijne dzieci i rodziców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Rozdawanie własnoręcznie wykonanych bombek.  </vt:lpstr>
      <vt:lpstr>A teraz pora, na wspólny poczęstunek.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Spotkanie wigilijne dzieci i rodziców</dc:title>
  <dc:creator>Magdalena Miazek</dc:creator>
  <cp:lastModifiedBy>Dorota Guba</cp:lastModifiedBy>
  <cp:revision>8</cp:revision>
  <dcterms:created xsi:type="dcterms:W3CDTF">2017-01-20T14:33:23Z</dcterms:created>
  <dcterms:modified xsi:type="dcterms:W3CDTF">2017-02-02T11:59:29Z</dcterms:modified>
</cp:coreProperties>
</file>