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927-4F10-405A-9A13-8C72726A6545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C66-C263-4867-B995-3263DF2070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927-4F10-405A-9A13-8C72726A6545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C66-C263-4867-B995-3263DF2070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927-4F10-405A-9A13-8C72726A6545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C66-C263-4867-B995-3263DF2070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927-4F10-405A-9A13-8C72726A6545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C66-C263-4867-B995-3263DF2070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927-4F10-405A-9A13-8C72726A6545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C66-C263-4867-B995-3263DF2070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927-4F10-405A-9A13-8C72726A6545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C66-C263-4867-B995-3263DF2070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927-4F10-405A-9A13-8C72726A6545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C66-C263-4867-B995-3263DF2070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927-4F10-405A-9A13-8C72726A6545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C66-C263-4867-B995-3263DF2070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927-4F10-405A-9A13-8C72726A6545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C66-C263-4867-B995-3263DF2070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927-4F10-405A-9A13-8C72726A6545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C66-C263-4867-B995-3263DF2070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27927-4F10-405A-9A13-8C72726A6545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1C66-C263-4867-B995-3263DF2070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27927-4F10-405A-9A13-8C72726A6545}" type="datetimeFigureOut">
              <a:rPr lang="pl-PL" smtClean="0"/>
              <a:t>2017-10-13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B1C66-C263-4867-B995-3263DF20703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755576" y="764704"/>
            <a:ext cx="7488832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Orniste tfb" pitchFamily="2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5121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Orniste tfb" pitchFamily="2" charset="0"/>
              </a:rPr>
              <a:t>Spotkanie ze szczeniakiem</a:t>
            </a:r>
            <a:r>
              <a:rPr lang="pl-PL" dirty="0" smtClean="0">
                <a:latin typeface="Orniste tfb" pitchFamily="2" charset="0"/>
              </a:rPr>
              <a:t/>
            </a:r>
            <a:br>
              <a:rPr lang="pl-PL" dirty="0" smtClean="0">
                <a:latin typeface="Orniste tfb" pitchFamily="2" charset="0"/>
              </a:rPr>
            </a:b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915816" y="28529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Grupa „Sówki”</a:t>
            </a:r>
            <a:endParaRPr lang="pl-PL" sz="3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Obraz 5" descr="20170927_092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861048"/>
            <a:ext cx="3312368" cy="18632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Tyss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0"/>
            <a:ext cx="749294" cy="836712"/>
          </a:xfrm>
          <a:prstGeom prst="rect">
            <a:avLst/>
          </a:prstGeom>
        </p:spPr>
      </p:pic>
      <p:pic>
        <p:nvPicPr>
          <p:cNvPr id="10" name="Obraz 9" descr="Tyss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805264"/>
            <a:ext cx="755576" cy="843727"/>
          </a:xfrm>
          <a:prstGeom prst="rect">
            <a:avLst/>
          </a:prstGeom>
        </p:spPr>
      </p:pic>
      <p:pic>
        <p:nvPicPr>
          <p:cNvPr id="8" name="Obraz 7" descr="20170927_0917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3710" y="188640"/>
            <a:ext cx="5632625" cy="3168352"/>
          </a:xfrm>
          <a:prstGeom prst="rect">
            <a:avLst/>
          </a:prstGeom>
        </p:spPr>
      </p:pic>
      <p:pic>
        <p:nvPicPr>
          <p:cNvPr id="5" name="Obraz 4" descr="20170927_0935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3469505"/>
            <a:ext cx="5636440" cy="31704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755576" y="764704"/>
            <a:ext cx="7488832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>
              <a:latin typeface="Orniste tfb" pitchFamily="2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187624" y="1628800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Dnia 27.09.2017 r. grupę „Sówki” odwiedziła mama Jasia wraz z niezwykłym gościem – kilkumiesięcznym szczeniakiem rasy </a:t>
            </a:r>
            <a:r>
              <a:rPr lang="pl-PL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Shih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pl-PL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tzu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Wizyta pieska wywołała uśmiechy na twarzach naszych Przedszkolaków.</a:t>
            </a:r>
          </a:p>
          <a:p>
            <a:pPr algn="just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Dzieci miały okazję dowiedzieć się, w jaki sposób należy opiekować się psami oraz obejrzeć przedmioty, które powinien posiadać każdy właściciel psa – tj. smycz, szelki, miseczki na pokarm, szczotkę do wyczesywania sierści.</a:t>
            </a:r>
          </a:p>
          <a:p>
            <a:pPr algn="just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„Sówki” bawiły się także ze szczeniakiem jego ulubioną zabawką.</a:t>
            </a:r>
          </a:p>
          <a:p>
            <a:pPr algn="just"/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Ten dzień na pewno na długo pozostanie w pamięci dzieci.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170927_091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720088" y="1592295"/>
            <a:ext cx="6416712" cy="3609401"/>
          </a:xfrm>
          <a:prstGeom prst="rect">
            <a:avLst/>
          </a:prstGeom>
        </p:spPr>
      </p:pic>
      <p:pic>
        <p:nvPicPr>
          <p:cNvPr id="6" name="Obraz 5" descr="20170927_093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459877" y="1588795"/>
            <a:ext cx="6400710" cy="3600400"/>
          </a:xfrm>
          <a:prstGeom prst="rect">
            <a:avLst/>
          </a:prstGeom>
        </p:spPr>
      </p:pic>
      <p:pic>
        <p:nvPicPr>
          <p:cNvPr id="7" name="Obraz 6" descr="la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5019378"/>
            <a:ext cx="1466985" cy="1838622"/>
          </a:xfrm>
          <a:prstGeom prst="rect">
            <a:avLst/>
          </a:prstGeom>
        </p:spPr>
      </p:pic>
      <p:pic>
        <p:nvPicPr>
          <p:cNvPr id="9" name="Obraz 8" descr="Tysss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8424" y="188640"/>
            <a:ext cx="580363" cy="648072"/>
          </a:xfrm>
          <a:prstGeom prst="rect">
            <a:avLst/>
          </a:prstGeom>
        </p:spPr>
      </p:pic>
      <p:pic>
        <p:nvPicPr>
          <p:cNvPr id="10" name="Obraz 9" descr="Tysss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21288"/>
            <a:ext cx="580363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Tyss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0"/>
            <a:ext cx="749294" cy="836712"/>
          </a:xfrm>
          <a:prstGeom prst="rect">
            <a:avLst/>
          </a:prstGeom>
        </p:spPr>
      </p:pic>
      <p:pic>
        <p:nvPicPr>
          <p:cNvPr id="10" name="Obraz 9" descr="Tyss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805264"/>
            <a:ext cx="755576" cy="843727"/>
          </a:xfrm>
          <a:prstGeom prst="rect">
            <a:avLst/>
          </a:prstGeom>
        </p:spPr>
      </p:pic>
      <p:pic>
        <p:nvPicPr>
          <p:cNvPr id="8" name="Obraz 7" descr="20170927_0917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908720"/>
            <a:ext cx="8668455" cy="48760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20170927_092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5" y="3284984"/>
            <a:ext cx="5888653" cy="3312368"/>
          </a:xfrm>
          <a:prstGeom prst="rect">
            <a:avLst/>
          </a:prstGeom>
        </p:spPr>
      </p:pic>
      <p:pic>
        <p:nvPicPr>
          <p:cNvPr id="9" name="Obraz 8" descr="Tyss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5805264"/>
            <a:ext cx="580363" cy="648072"/>
          </a:xfrm>
          <a:prstGeom prst="rect">
            <a:avLst/>
          </a:prstGeom>
        </p:spPr>
      </p:pic>
      <p:pic>
        <p:nvPicPr>
          <p:cNvPr id="7" name="Obraz 6" descr="la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754477">
            <a:off x="5443778" y="5111950"/>
            <a:ext cx="1466985" cy="1838622"/>
          </a:xfrm>
          <a:prstGeom prst="rect">
            <a:avLst/>
          </a:prstGeom>
        </p:spPr>
      </p:pic>
      <p:pic>
        <p:nvPicPr>
          <p:cNvPr id="10" name="Obraz 9" descr="Tyss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021288"/>
            <a:ext cx="580363" cy="648072"/>
          </a:xfrm>
          <a:prstGeom prst="rect">
            <a:avLst/>
          </a:prstGeom>
        </p:spPr>
      </p:pic>
      <p:pic>
        <p:nvPicPr>
          <p:cNvPr id="8" name="Obraz 7" descr="20170927_091618.jpg"/>
          <p:cNvPicPr>
            <a:picLocks noChangeAspect="1"/>
          </p:cNvPicPr>
          <p:nvPr/>
        </p:nvPicPr>
        <p:blipFill>
          <a:blip r:embed="rId6" cstate="print"/>
          <a:srcRect l="4489" r="18079"/>
          <a:stretch>
            <a:fillRect/>
          </a:stretch>
        </p:blipFill>
        <p:spPr>
          <a:xfrm>
            <a:off x="539552" y="188640"/>
            <a:ext cx="4064054" cy="2952328"/>
          </a:xfrm>
          <a:prstGeom prst="rect">
            <a:avLst/>
          </a:prstGeom>
        </p:spPr>
      </p:pic>
      <p:pic>
        <p:nvPicPr>
          <p:cNvPr id="12" name="Obraz 11" descr="20170927_093801.jpg"/>
          <p:cNvPicPr>
            <a:picLocks noChangeAspect="1"/>
          </p:cNvPicPr>
          <p:nvPr/>
        </p:nvPicPr>
        <p:blipFill>
          <a:blip r:embed="rId7" cstate="print"/>
          <a:srcRect r="27163"/>
          <a:stretch>
            <a:fillRect/>
          </a:stretch>
        </p:blipFill>
        <p:spPr>
          <a:xfrm>
            <a:off x="4716016" y="188640"/>
            <a:ext cx="3822920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20170927_0916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068960"/>
            <a:ext cx="6416712" cy="3609400"/>
          </a:xfrm>
          <a:prstGeom prst="rect">
            <a:avLst/>
          </a:prstGeom>
        </p:spPr>
      </p:pic>
      <p:pic>
        <p:nvPicPr>
          <p:cNvPr id="6" name="Obraz 5" descr="20170927_093314.jpg"/>
          <p:cNvPicPr>
            <a:picLocks noChangeAspect="1"/>
          </p:cNvPicPr>
          <p:nvPr/>
        </p:nvPicPr>
        <p:blipFill>
          <a:blip r:embed="rId4" cstate="print"/>
          <a:srcRect t="4000" b="22000"/>
          <a:stretch>
            <a:fillRect/>
          </a:stretch>
        </p:blipFill>
        <p:spPr>
          <a:xfrm>
            <a:off x="1475656" y="260648"/>
            <a:ext cx="6400710" cy="2664296"/>
          </a:xfrm>
          <a:prstGeom prst="rect">
            <a:avLst/>
          </a:prstGeom>
        </p:spPr>
      </p:pic>
      <p:pic>
        <p:nvPicPr>
          <p:cNvPr id="9" name="Obraz 8" descr="Tyss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8424" y="188640"/>
            <a:ext cx="580363" cy="648072"/>
          </a:xfrm>
          <a:prstGeom prst="rect">
            <a:avLst/>
          </a:prstGeom>
        </p:spPr>
      </p:pic>
      <p:pic>
        <p:nvPicPr>
          <p:cNvPr id="10" name="Obraz 9" descr="Tyss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21288"/>
            <a:ext cx="580363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Tyss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0"/>
            <a:ext cx="749294" cy="836712"/>
          </a:xfrm>
          <a:prstGeom prst="rect">
            <a:avLst/>
          </a:prstGeom>
        </p:spPr>
      </p:pic>
      <p:pic>
        <p:nvPicPr>
          <p:cNvPr id="10" name="Obraz 9" descr="Tyss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805264"/>
            <a:ext cx="755576" cy="843727"/>
          </a:xfrm>
          <a:prstGeom prst="rect">
            <a:avLst/>
          </a:prstGeom>
        </p:spPr>
      </p:pic>
      <p:pic>
        <p:nvPicPr>
          <p:cNvPr id="8" name="Obraz 7" descr="20170927_0917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908720"/>
            <a:ext cx="8668455" cy="48760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Tyss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0"/>
            <a:ext cx="749294" cy="836712"/>
          </a:xfrm>
          <a:prstGeom prst="rect">
            <a:avLst/>
          </a:prstGeom>
        </p:spPr>
      </p:pic>
      <p:pic>
        <p:nvPicPr>
          <p:cNvPr id="10" name="Obraz 9" descr="Tyss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805264"/>
            <a:ext cx="755576" cy="843727"/>
          </a:xfrm>
          <a:prstGeom prst="rect">
            <a:avLst/>
          </a:prstGeom>
        </p:spPr>
      </p:pic>
      <p:pic>
        <p:nvPicPr>
          <p:cNvPr id="8" name="Obraz 7" descr="20170927_0917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188640"/>
            <a:ext cx="5376597" cy="3024336"/>
          </a:xfrm>
          <a:prstGeom prst="rect">
            <a:avLst/>
          </a:prstGeom>
        </p:spPr>
      </p:pic>
      <p:pic>
        <p:nvPicPr>
          <p:cNvPr id="5" name="Obraz 4" descr="20170927_093541.jpg"/>
          <p:cNvPicPr>
            <a:picLocks noChangeAspect="1"/>
          </p:cNvPicPr>
          <p:nvPr/>
        </p:nvPicPr>
        <p:blipFill>
          <a:blip r:embed="rId6" cstate="print"/>
          <a:srcRect b="23400"/>
          <a:stretch>
            <a:fillRect/>
          </a:stretch>
        </p:blipFill>
        <p:spPr>
          <a:xfrm>
            <a:off x="1043608" y="3429000"/>
            <a:ext cx="7452320" cy="32110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Tyss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0"/>
            <a:ext cx="749294" cy="836712"/>
          </a:xfrm>
          <a:prstGeom prst="rect">
            <a:avLst/>
          </a:prstGeom>
        </p:spPr>
      </p:pic>
      <p:pic>
        <p:nvPicPr>
          <p:cNvPr id="10" name="Obraz 9" descr="Tyss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805264"/>
            <a:ext cx="755576" cy="843727"/>
          </a:xfrm>
          <a:prstGeom prst="rect">
            <a:avLst/>
          </a:prstGeom>
        </p:spPr>
      </p:pic>
      <p:pic>
        <p:nvPicPr>
          <p:cNvPr id="8" name="Obraz 7" descr="20170927_0917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63709" y="188640"/>
            <a:ext cx="5632627" cy="3168352"/>
          </a:xfrm>
          <a:prstGeom prst="rect">
            <a:avLst/>
          </a:prstGeom>
        </p:spPr>
      </p:pic>
      <p:pic>
        <p:nvPicPr>
          <p:cNvPr id="5" name="Obraz 4" descr="20170927_0935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3469505"/>
            <a:ext cx="5636441" cy="31704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100</Words>
  <Application>Microsoft Office PowerPoint</Application>
  <PresentationFormat>Pokaz na ekranie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Spotkanie ze szczeniakiem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ze szczeniakiem </dc:title>
  <dc:creator>Joanna Rzyczkowska</dc:creator>
  <cp:lastModifiedBy>Joanna Rzyczkowska</cp:lastModifiedBy>
  <cp:revision>6</cp:revision>
  <dcterms:created xsi:type="dcterms:W3CDTF">2017-10-13T17:40:47Z</dcterms:created>
  <dcterms:modified xsi:type="dcterms:W3CDTF">2017-10-13T18:30:25Z</dcterms:modified>
</cp:coreProperties>
</file>