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5" r:id="rId8"/>
    <p:sldId id="264" r:id="rId9"/>
    <p:sldId id="263" r:id="rId10"/>
    <p:sldId id="261" r:id="rId11"/>
    <p:sldId id="266" r:id="rId12"/>
    <p:sldId id="269" r:id="rId13"/>
    <p:sldId id="268" r:id="rId14"/>
    <p:sldId id="267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B88"/>
    <a:srgbClr val="A7DF8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36602-6C5E-4B19-96E8-57B3A1EE4EC0}" type="datetimeFigureOut">
              <a:rPr lang="pl-PL" smtClean="0"/>
              <a:t>25.10.2016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62CCD-2785-4431-9709-4CC2895079C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9592" y="4869160"/>
            <a:ext cx="7772400" cy="1470025"/>
          </a:xfrm>
        </p:spPr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bg1"/>
                </a:solidFill>
              </a:rPr>
              <a:t>Stworki owocowo – warzywne w grupie „Sówki”</a:t>
            </a:r>
            <a:endParaRPr lang="pl-PL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04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07903" y="1340769"/>
            <a:ext cx="6048673" cy="4032448"/>
          </a:xfrm>
          <a:prstGeom prst="rect">
            <a:avLst/>
          </a:prstGeom>
        </p:spPr>
      </p:pic>
      <p:pic>
        <p:nvPicPr>
          <p:cNvPr id="7" name="Symbol zastępczy zawartości 6" descr="DSC040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-612578" y="1340770"/>
            <a:ext cx="6048673" cy="4032448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DSC04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40568" y="1412776"/>
            <a:ext cx="6048672" cy="4032448"/>
          </a:xfrm>
        </p:spPr>
      </p:pic>
      <p:pic>
        <p:nvPicPr>
          <p:cNvPr id="8" name="Obraz 7" descr="DSC04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5" y="1412776"/>
            <a:ext cx="6048672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30579" y="1358770"/>
            <a:ext cx="6156685" cy="4104456"/>
          </a:xfrm>
        </p:spPr>
      </p:pic>
      <p:pic>
        <p:nvPicPr>
          <p:cNvPr id="4" name="Obraz 3" descr="DSC041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95902" y="1352770"/>
            <a:ext cx="6120680" cy="40804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30579" y="1358770"/>
            <a:ext cx="6156686" cy="4104457"/>
          </a:xfrm>
        </p:spPr>
      </p:pic>
      <p:pic>
        <p:nvPicPr>
          <p:cNvPr id="4" name="Obraz 3" descr="DSC04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7893" y="1358771"/>
            <a:ext cx="6156685" cy="41044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28567" y="1400775"/>
            <a:ext cx="5976664" cy="3984442"/>
          </a:xfrm>
        </p:spPr>
      </p:pic>
      <p:pic>
        <p:nvPicPr>
          <p:cNvPr id="4" name="Obraz 3" descr="DSC04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47897" y="1400775"/>
            <a:ext cx="5976664" cy="398444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36579" y="1364771"/>
            <a:ext cx="6192690" cy="4128460"/>
          </a:xfrm>
        </p:spPr>
      </p:pic>
      <p:pic>
        <p:nvPicPr>
          <p:cNvPr id="4" name="Obraz 3" descr="DSC04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1893" y="1364771"/>
            <a:ext cx="6192689" cy="41284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24578" y="1352769"/>
            <a:ext cx="6120680" cy="4080453"/>
          </a:xfrm>
        </p:spPr>
      </p:pic>
      <p:pic>
        <p:nvPicPr>
          <p:cNvPr id="4" name="Obraz 3" descr="DSC04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23894" y="1352770"/>
            <a:ext cx="6120680" cy="40804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1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12577" y="1412776"/>
            <a:ext cx="6048674" cy="4032449"/>
          </a:xfrm>
        </p:spPr>
      </p:pic>
      <p:pic>
        <p:nvPicPr>
          <p:cNvPr id="4" name="Obraz 3" descr="DSC04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07903" y="1412777"/>
            <a:ext cx="6048674" cy="40324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 descr="DSC040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8641"/>
            <a:ext cx="4752528" cy="3168352"/>
          </a:xfrm>
        </p:spPr>
      </p:pic>
      <p:pic>
        <p:nvPicPr>
          <p:cNvPr id="4" name="Obraz 3" descr="DSC040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501008"/>
            <a:ext cx="4752528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pl-PL" sz="2400" dirty="0" smtClean="0"/>
              <a:t>A tak prezentowały się prace naszych „Sówek” na wystawie </a:t>
            </a:r>
            <a:r>
              <a:rPr lang="pl-PL" sz="2400" dirty="0" smtClean="0">
                <a:sym typeface="Wingdings" pitchFamily="2" charset="2"/>
              </a:rPr>
              <a:t></a:t>
            </a:r>
          </a:p>
          <a:p>
            <a:endParaRPr lang="pl-PL" sz="2400" dirty="0"/>
          </a:p>
        </p:txBody>
      </p:sp>
      <p:pic>
        <p:nvPicPr>
          <p:cNvPr id="3" name="Obraz 2" descr="DSC04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692696"/>
            <a:ext cx="8568951" cy="571263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8640"/>
            <a:ext cx="8676456" cy="6453336"/>
          </a:xfrm>
        </p:spPr>
        <p:txBody>
          <a:bodyPr>
            <a:normAutofit/>
          </a:bodyPr>
          <a:lstStyle/>
          <a:p>
            <a:pPr algn="just"/>
            <a:r>
              <a:rPr lang="pl-PL" sz="2000" dirty="0" smtClean="0"/>
              <a:t>Dnia 12 października 2016 roku „Sówki”, podobnie jak dzieci z innych grup przedszkolnych wykonywały stworki owocowo - warzywne. Działania te były</a:t>
            </a:r>
            <a:r>
              <a:rPr lang="pl-PL" sz="2000" dirty="0"/>
              <a:t> </a:t>
            </a:r>
            <a:r>
              <a:rPr lang="pl-PL" sz="2000" dirty="0" smtClean="0"/>
              <a:t>związane z organizowaną w Szkole wystawą. </a:t>
            </a:r>
          </a:p>
          <a:p>
            <a:pPr algn="just"/>
            <a:r>
              <a:rPr lang="pl-PL" sz="2000" dirty="0" smtClean="0"/>
              <a:t>Tego dnia wychowawcy grup przeprowadzili z dziećmi rozmowy dotyczące darów jesieni i zdrowego odżywiania. Następnie dzieci przy wykorzystaniu przyniesionych wcześniej owoców i warzyw wykonały według własnego pomysłu różne  stworki. Inicjatywa miała na celu zachęcenie dzieci do zdrowego odżywiania oraz spożywania owoców i warzyw.</a:t>
            </a:r>
          </a:p>
          <a:p>
            <a:pPr algn="just"/>
            <a:endParaRPr lang="pl-PL" sz="2000" dirty="0"/>
          </a:p>
        </p:txBody>
      </p:sp>
      <p:pic>
        <p:nvPicPr>
          <p:cNvPr id="4" name="Obraz 3" descr="DSC040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140968"/>
            <a:ext cx="4428492" cy="2952328"/>
          </a:xfrm>
          <a:prstGeom prst="rect">
            <a:avLst/>
          </a:prstGeom>
        </p:spPr>
      </p:pic>
      <p:pic>
        <p:nvPicPr>
          <p:cNvPr id="6" name="Obraz 5" descr="DSC04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98113" y="3483006"/>
            <a:ext cx="3780419" cy="252027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1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08587" y="1364771"/>
            <a:ext cx="6192688" cy="4128458"/>
          </a:xfrm>
        </p:spPr>
      </p:pic>
      <p:pic>
        <p:nvPicPr>
          <p:cNvPr id="5" name="Obraz 4" descr="DSC04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1893" y="1364771"/>
            <a:ext cx="6192688" cy="412845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1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14588" y="1370771"/>
            <a:ext cx="6228692" cy="4152461"/>
          </a:xfrm>
        </p:spPr>
      </p:pic>
      <p:pic>
        <p:nvPicPr>
          <p:cNvPr id="5" name="Obraz 4" descr="DSC04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1893" y="1364771"/>
            <a:ext cx="6192688" cy="41284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1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315749" y="1796819"/>
            <a:ext cx="4464497" cy="2976331"/>
          </a:xfrm>
        </p:spPr>
      </p:pic>
      <p:pic>
        <p:nvPicPr>
          <p:cNvPr id="5" name="Obraz 4" descr="DSC04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46956" y="1799692"/>
            <a:ext cx="4481737" cy="2987824"/>
          </a:xfrm>
          <a:prstGeom prst="rect">
            <a:avLst/>
          </a:prstGeom>
        </p:spPr>
      </p:pic>
      <p:pic>
        <p:nvPicPr>
          <p:cNvPr id="6" name="Obraz 5" descr="DSC041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23587" y="1796819"/>
            <a:ext cx="4464496" cy="29763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3333"/>
          <a:stretch>
            <a:fillRect/>
          </a:stretch>
        </p:blipFill>
        <p:spPr>
          <a:xfrm flipH="1">
            <a:off x="251520" y="1196752"/>
            <a:ext cx="4961351" cy="3816424"/>
          </a:xfrm>
        </p:spPr>
      </p:pic>
      <p:pic>
        <p:nvPicPr>
          <p:cNvPr id="6" name="Obraz 5" descr="DSC04079.JPG"/>
          <p:cNvPicPr>
            <a:picLocks noChangeAspect="1"/>
          </p:cNvPicPr>
          <p:nvPr/>
        </p:nvPicPr>
        <p:blipFill>
          <a:blip r:embed="rId3" cstate="print"/>
          <a:srcRect l="26556"/>
          <a:stretch>
            <a:fillRect/>
          </a:stretch>
        </p:blipFill>
        <p:spPr>
          <a:xfrm rot="5400000">
            <a:off x="5259996" y="1372852"/>
            <a:ext cx="3816425" cy="34642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72584" y="1472784"/>
            <a:ext cx="5976666" cy="3984443"/>
          </a:xfrm>
        </p:spPr>
      </p:pic>
      <p:pic>
        <p:nvPicPr>
          <p:cNvPr id="5" name="Obraz 4" descr="DSC04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89983" y="1474713"/>
            <a:ext cx="5988243" cy="39921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40569" y="1412776"/>
            <a:ext cx="6048673" cy="4032448"/>
          </a:xfrm>
        </p:spPr>
      </p:pic>
      <p:pic>
        <p:nvPicPr>
          <p:cNvPr id="5" name="Obraz 4" descr="DSC04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07903" y="1412777"/>
            <a:ext cx="6048673" cy="40324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06657" y="1362841"/>
            <a:ext cx="6181109" cy="4120739"/>
          </a:xfrm>
        </p:spPr>
      </p:pic>
      <p:pic>
        <p:nvPicPr>
          <p:cNvPr id="5" name="Obraz 4" descr="DSC040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1893" y="1364771"/>
            <a:ext cx="6192688" cy="41284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5073"/>
          <a:stretch>
            <a:fillRect/>
          </a:stretch>
        </p:blipFill>
        <p:spPr>
          <a:xfrm rot="5400000">
            <a:off x="-556638" y="1716878"/>
            <a:ext cx="6049575" cy="3425147"/>
          </a:xfrm>
        </p:spPr>
      </p:pic>
      <p:pic>
        <p:nvPicPr>
          <p:cNvPr id="5" name="Obraz 4" descr="DSC040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491879" y="1412777"/>
            <a:ext cx="6048674" cy="40324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18577" y="1418777"/>
            <a:ext cx="6084677" cy="4056451"/>
          </a:xfrm>
        </p:spPr>
      </p:pic>
      <p:pic>
        <p:nvPicPr>
          <p:cNvPr id="5" name="Obraz 4" descr="DSC04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29895" y="1418777"/>
            <a:ext cx="6084676" cy="4056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>
                <a:alpha val="99000"/>
              </a:srgbClr>
            </a:gs>
            <a:gs pos="50000">
              <a:srgbClr val="A7DF81"/>
            </a:gs>
            <a:gs pos="100000">
              <a:srgbClr val="F0EB8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40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624578" y="1352770"/>
            <a:ext cx="6120682" cy="4080454"/>
          </a:xfrm>
        </p:spPr>
      </p:pic>
      <p:pic>
        <p:nvPicPr>
          <p:cNvPr id="5" name="Obraz 4" descr="DSC04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17893" y="1358771"/>
            <a:ext cx="6156685" cy="41044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98</Words>
  <Application>Microsoft Office PowerPoint</Application>
  <PresentationFormat>Pokaz na ekranie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Stworki owocowo – warzywne w grupie „Sówki”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Stworki owocowo – warzywne w grupie „Sówki”</dc:title>
  <dc:creator>Joanna Rzyczkowska</dc:creator>
  <cp:lastModifiedBy>Joanna Rzyczkowska</cp:lastModifiedBy>
  <cp:revision>6</cp:revision>
  <dcterms:created xsi:type="dcterms:W3CDTF">2016-10-25T14:28:27Z</dcterms:created>
  <dcterms:modified xsi:type="dcterms:W3CDTF">2016-10-25T15:27:38Z</dcterms:modified>
</cp:coreProperties>
</file>