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9" r:id="rId2"/>
    <p:sldId id="263" r:id="rId3"/>
    <p:sldId id="257" r:id="rId4"/>
    <p:sldId id="262" r:id="rId5"/>
    <p:sldId id="267" r:id="rId6"/>
    <p:sldId id="264" r:id="rId7"/>
    <p:sldId id="265" r:id="rId8"/>
    <p:sldId id="266" r:id="rId9"/>
    <p:sldId id="260" r:id="rId10"/>
    <p:sldId id="261"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18" autoAdjust="0"/>
    <p:restoredTop sz="94660"/>
  </p:normalViewPr>
  <p:slideViewPr>
    <p:cSldViewPr snapToGrid="0">
      <p:cViewPr varScale="1">
        <p:scale>
          <a:sx n="90" d="100"/>
          <a:sy n="90" d="100"/>
        </p:scale>
        <p:origin x="10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1E4F74A1-1E7C-4ED6-B7FB-4B5CE1D6AC84}" type="datetimeFigureOut">
              <a:rPr lang="pl-PL" smtClean="0"/>
              <a:t>2017-11-28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6B0745E-FC96-4666-BA29-864ED906F128}" type="slidenum">
              <a:rPr lang="pl-PL" smtClean="0"/>
              <a:t>‹#›</a:t>
            </a:fld>
            <a:endParaRPr lang="pl-PL"/>
          </a:p>
        </p:txBody>
      </p:sp>
    </p:spTree>
    <p:extLst>
      <p:ext uri="{BB962C8B-B14F-4D97-AF65-F5344CB8AC3E}">
        <p14:creationId xmlns:p14="http://schemas.microsoft.com/office/powerpoint/2010/main" val="106701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1E4F74A1-1E7C-4ED6-B7FB-4B5CE1D6AC84}" type="datetimeFigureOut">
              <a:rPr lang="pl-PL" smtClean="0"/>
              <a:t>2017-11-28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6B0745E-FC96-4666-BA29-864ED906F128}" type="slidenum">
              <a:rPr lang="pl-PL" smtClean="0"/>
              <a:t>‹#›</a:t>
            </a:fld>
            <a:endParaRPr lang="pl-PL"/>
          </a:p>
        </p:txBody>
      </p:sp>
    </p:spTree>
    <p:extLst>
      <p:ext uri="{BB962C8B-B14F-4D97-AF65-F5344CB8AC3E}">
        <p14:creationId xmlns:p14="http://schemas.microsoft.com/office/powerpoint/2010/main" val="2769657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1E4F74A1-1E7C-4ED6-B7FB-4B5CE1D6AC84}" type="datetimeFigureOut">
              <a:rPr lang="pl-PL" smtClean="0"/>
              <a:t>2017-11-28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6B0745E-FC96-4666-BA29-864ED906F128}" type="slidenum">
              <a:rPr lang="pl-PL" smtClean="0"/>
              <a:t>‹#›</a:t>
            </a:fld>
            <a:endParaRPr lang="pl-PL"/>
          </a:p>
        </p:txBody>
      </p:sp>
    </p:spTree>
    <p:extLst>
      <p:ext uri="{BB962C8B-B14F-4D97-AF65-F5344CB8AC3E}">
        <p14:creationId xmlns:p14="http://schemas.microsoft.com/office/powerpoint/2010/main" val="224498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1E4F74A1-1E7C-4ED6-B7FB-4B5CE1D6AC84}" type="datetimeFigureOut">
              <a:rPr lang="pl-PL" smtClean="0"/>
              <a:t>2017-11-28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6B0745E-FC96-4666-BA29-864ED906F128}" type="slidenum">
              <a:rPr lang="pl-PL" smtClean="0"/>
              <a:t>‹#›</a:t>
            </a:fld>
            <a:endParaRPr lang="pl-PL"/>
          </a:p>
        </p:txBody>
      </p:sp>
    </p:spTree>
    <p:extLst>
      <p:ext uri="{BB962C8B-B14F-4D97-AF65-F5344CB8AC3E}">
        <p14:creationId xmlns:p14="http://schemas.microsoft.com/office/powerpoint/2010/main" val="389468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E4F74A1-1E7C-4ED6-B7FB-4B5CE1D6AC84}" type="datetimeFigureOut">
              <a:rPr lang="pl-PL" smtClean="0"/>
              <a:t>2017-11-28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6B0745E-FC96-4666-BA29-864ED906F128}" type="slidenum">
              <a:rPr lang="pl-PL" smtClean="0"/>
              <a:t>‹#›</a:t>
            </a:fld>
            <a:endParaRPr lang="pl-PL"/>
          </a:p>
        </p:txBody>
      </p:sp>
    </p:spTree>
    <p:extLst>
      <p:ext uri="{BB962C8B-B14F-4D97-AF65-F5344CB8AC3E}">
        <p14:creationId xmlns:p14="http://schemas.microsoft.com/office/powerpoint/2010/main" val="2819506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1E4F74A1-1E7C-4ED6-B7FB-4B5CE1D6AC84}" type="datetimeFigureOut">
              <a:rPr lang="pl-PL" smtClean="0"/>
              <a:t>2017-11-28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6B0745E-FC96-4666-BA29-864ED906F128}" type="slidenum">
              <a:rPr lang="pl-PL" smtClean="0"/>
              <a:t>‹#›</a:t>
            </a:fld>
            <a:endParaRPr lang="pl-PL"/>
          </a:p>
        </p:txBody>
      </p:sp>
    </p:spTree>
    <p:extLst>
      <p:ext uri="{BB962C8B-B14F-4D97-AF65-F5344CB8AC3E}">
        <p14:creationId xmlns:p14="http://schemas.microsoft.com/office/powerpoint/2010/main" val="1916104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1E4F74A1-1E7C-4ED6-B7FB-4B5CE1D6AC84}" type="datetimeFigureOut">
              <a:rPr lang="pl-PL" smtClean="0"/>
              <a:t>2017-11-28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56B0745E-FC96-4666-BA29-864ED906F128}" type="slidenum">
              <a:rPr lang="pl-PL" smtClean="0"/>
              <a:t>‹#›</a:t>
            </a:fld>
            <a:endParaRPr lang="pl-PL"/>
          </a:p>
        </p:txBody>
      </p:sp>
    </p:spTree>
    <p:extLst>
      <p:ext uri="{BB962C8B-B14F-4D97-AF65-F5344CB8AC3E}">
        <p14:creationId xmlns:p14="http://schemas.microsoft.com/office/powerpoint/2010/main" val="100144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1E4F74A1-1E7C-4ED6-B7FB-4B5CE1D6AC84}" type="datetimeFigureOut">
              <a:rPr lang="pl-PL" smtClean="0"/>
              <a:t>2017-11-28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6B0745E-FC96-4666-BA29-864ED906F128}" type="slidenum">
              <a:rPr lang="pl-PL" smtClean="0"/>
              <a:t>‹#›</a:t>
            </a:fld>
            <a:endParaRPr lang="pl-PL"/>
          </a:p>
        </p:txBody>
      </p:sp>
    </p:spTree>
    <p:extLst>
      <p:ext uri="{BB962C8B-B14F-4D97-AF65-F5344CB8AC3E}">
        <p14:creationId xmlns:p14="http://schemas.microsoft.com/office/powerpoint/2010/main" val="310786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F74A1-1E7C-4ED6-B7FB-4B5CE1D6AC84}" type="datetimeFigureOut">
              <a:rPr lang="pl-PL" smtClean="0"/>
              <a:t>2017-11-28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56B0745E-FC96-4666-BA29-864ED906F128}" type="slidenum">
              <a:rPr lang="pl-PL" smtClean="0"/>
              <a:t>‹#›</a:t>
            </a:fld>
            <a:endParaRPr lang="pl-PL"/>
          </a:p>
        </p:txBody>
      </p:sp>
    </p:spTree>
    <p:extLst>
      <p:ext uri="{BB962C8B-B14F-4D97-AF65-F5344CB8AC3E}">
        <p14:creationId xmlns:p14="http://schemas.microsoft.com/office/powerpoint/2010/main" val="325656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E4F74A1-1E7C-4ED6-B7FB-4B5CE1D6AC84}" type="datetimeFigureOut">
              <a:rPr lang="pl-PL" smtClean="0"/>
              <a:t>2017-11-28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6B0745E-FC96-4666-BA29-864ED906F128}" type="slidenum">
              <a:rPr lang="pl-PL" smtClean="0"/>
              <a:t>‹#›</a:t>
            </a:fld>
            <a:endParaRPr lang="pl-PL"/>
          </a:p>
        </p:txBody>
      </p:sp>
    </p:spTree>
    <p:extLst>
      <p:ext uri="{BB962C8B-B14F-4D97-AF65-F5344CB8AC3E}">
        <p14:creationId xmlns:p14="http://schemas.microsoft.com/office/powerpoint/2010/main" val="277060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E4F74A1-1E7C-4ED6-B7FB-4B5CE1D6AC84}" type="datetimeFigureOut">
              <a:rPr lang="pl-PL" smtClean="0"/>
              <a:t>2017-11-28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6B0745E-FC96-4666-BA29-864ED906F128}" type="slidenum">
              <a:rPr lang="pl-PL" smtClean="0"/>
              <a:t>‹#›</a:t>
            </a:fld>
            <a:endParaRPr lang="pl-PL"/>
          </a:p>
        </p:txBody>
      </p:sp>
    </p:spTree>
    <p:extLst>
      <p:ext uri="{BB962C8B-B14F-4D97-AF65-F5344CB8AC3E}">
        <p14:creationId xmlns:p14="http://schemas.microsoft.com/office/powerpoint/2010/main" val="311611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F74A1-1E7C-4ED6-B7FB-4B5CE1D6AC84}" type="datetimeFigureOut">
              <a:rPr lang="pl-PL" smtClean="0"/>
              <a:t>2017-11-28</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0745E-FC96-4666-BA29-864ED906F128}" type="slidenum">
              <a:rPr lang="pl-PL" smtClean="0"/>
              <a:t>‹#›</a:t>
            </a:fld>
            <a:endParaRPr lang="pl-PL"/>
          </a:p>
        </p:txBody>
      </p:sp>
    </p:spTree>
    <p:extLst>
      <p:ext uri="{BB962C8B-B14F-4D97-AF65-F5344CB8AC3E}">
        <p14:creationId xmlns:p14="http://schemas.microsoft.com/office/powerpoint/2010/main" val="109922662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6958" y="365125"/>
            <a:ext cx="7240772" cy="6195163"/>
          </a:xfrm>
        </p:spPr>
        <p:txBody>
          <a:bodyPr>
            <a:normAutofit fontScale="90000"/>
          </a:bodyPr>
          <a:lstStyle/>
          <a:p>
            <a:pPr algn="ctr"/>
            <a:r>
              <a:rPr lang="pl-PL" b="1" dirty="0" smtClean="0"/>
              <a:t>Światowy Dzień Pluszowego Misia w grupie </a:t>
            </a:r>
            <a:r>
              <a:rPr lang="pl-PL" b="1" dirty="0" err="1" smtClean="0"/>
              <a:t>0d</a:t>
            </a:r>
            <a:r>
              <a:rPr lang="pl-PL" b="1" dirty="0" smtClean="0"/>
              <a:t/>
            </a:r>
            <a:br>
              <a:rPr lang="pl-PL" b="1" dirty="0" smtClean="0"/>
            </a:br>
            <a:r>
              <a:rPr lang="pl-PL" sz="2000" dirty="0" smtClean="0"/>
              <a:t>25 </a:t>
            </a:r>
            <a:r>
              <a:rPr lang="pl-PL" sz="2000" dirty="0"/>
              <a:t>listopada obchodzimy Światowy Dzień Pluszowego Misia? To nie jest przypadkowa data, bo właśnie tego dnia przypada rocznica powstania tej maskotki. Samo święto nie ma jednak długiej tradycji, obchodzimy je dopiero od 2002 roku, kiedy to pluszowy miś obchodził swoje setne urodziny. </a:t>
            </a:r>
            <a:br>
              <a:rPr lang="pl-PL" sz="2000" dirty="0"/>
            </a:br>
            <a:r>
              <a:rPr lang="pl-PL" sz="2000" dirty="0"/>
              <a:t/>
            </a:r>
            <a:br>
              <a:rPr lang="pl-PL" sz="2000" dirty="0"/>
            </a:br>
            <a:r>
              <a:rPr lang="pl-PL" sz="2000" dirty="0" err="1"/>
              <a:t>Pluszak</a:t>
            </a:r>
            <a:r>
              <a:rPr lang="pl-PL" sz="2000" dirty="0"/>
              <a:t> ma wspaniałą historię. Wszystko zaczęło się od prezydenta Stanów Zjednoczonych - Teodora </a:t>
            </a:r>
            <a:r>
              <a:rPr lang="pl-PL" sz="2000" dirty="0" smtClean="0"/>
              <a:t>Roosevelta, </a:t>
            </a:r>
            <a:r>
              <a:rPr lang="pl-PL" sz="2000" dirty="0"/>
              <a:t>który w 1902 roku wybrał się </a:t>
            </a:r>
            <a:r>
              <a:rPr lang="pl-PL" sz="2000" dirty="0" smtClean="0"/>
              <a:t>z przyjaciółmi </a:t>
            </a:r>
            <a:r>
              <a:rPr lang="pl-PL" sz="2000" dirty="0"/>
              <a:t>na polowanie. Podczas wyprawy postrzelono małego niedźwiadka. Prezydent nakazał jego uwolnienie, a całą historię zilustrowano komiksem w waszyngtońskiej prasie. Jednym z czytelników gazety był pewien producent zabawek, który zainspirował się tym wydarzeniem i stworzył nową zabawkę dla dzieci, właśnie w formie pluszowego misia. Nazwał go </a:t>
            </a:r>
            <a:r>
              <a:rPr lang="pl-PL" sz="2000" dirty="0" err="1"/>
              <a:t>Teddy</a:t>
            </a:r>
            <a:r>
              <a:rPr lang="pl-PL" sz="2000" dirty="0"/>
              <a:t> Bear, co było oczywistym nawiązaniem do imienia prezydenta </a:t>
            </a:r>
            <a:r>
              <a:rPr lang="pl-PL" sz="2000" dirty="0" smtClean="0"/>
              <a:t>USA</a:t>
            </a:r>
            <a:br>
              <a:rPr lang="pl-PL" sz="2000" dirty="0" smtClean="0"/>
            </a:br>
            <a:r>
              <a:rPr lang="pl-PL" sz="2000" dirty="0"/>
              <a:t/>
            </a:r>
            <a:br>
              <a:rPr lang="pl-PL" sz="2000" dirty="0"/>
            </a:br>
            <a:r>
              <a:rPr lang="pl-PL" sz="2000" dirty="0" smtClean="0"/>
              <a:t>Od tej pory miś stał się ulubioną zabawką wielu dzieci. Także w naszej grupie znalazło się kilka ukochanych pluszowych misiów. </a:t>
            </a:r>
            <a:br>
              <a:rPr lang="pl-PL" sz="2000" dirty="0" smtClean="0"/>
            </a:br>
            <a:r>
              <a:rPr lang="pl-PL" sz="2000" dirty="0" smtClean="0"/>
              <a:t/>
            </a:r>
            <a:br>
              <a:rPr lang="pl-PL" sz="2000" dirty="0" smtClean="0"/>
            </a:br>
            <a:r>
              <a:rPr lang="pl-PL" sz="2000" dirty="0" smtClean="0"/>
              <a:t>Jak obchodziliśmy to święto? Najpierw poznaliśmy historię misia </a:t>
            </a:r>
            <a:r>
              <a:rPr lang="pl-PL" sz="2000" dirty="0" err="1" smtClean="0"/>
              <a:t>Teddy</a:t>
            </a:r>
            <a:r>
              <a:rPr lang="pl-PL" sz="2000" dirty="0" smtClean="0"/>
              <a:t>. Następnie bawiliśmy się i ćwiczyliśmy wraz z naszymi misiami. Na koniec narysowaliśmy portrety swoich misiów i to pokazuje nasza fotorelacja. </a:t>
            </a:r>
            <a:endParaRPr lang="pl-PL" sz="2000" dirty="0"/>
          </a:p>
        </p:txBody>
      </p:sp>
      <p:pic>
        <p:nvPicPr>
          <p:cNvPr id="3" name="Obraz 2"/>
          <p:cNvPicPr>
            <a:picLocks noChangeAspect="1"/>
          </p:cNvPicPr>
          <p:nvPr/>
        </p:nvPicPr>
        <p:blipFill>
          <a:blip r:embed="rId2"/>
          <a:stretch>
            <a:fillRect/>
          </a:stretch>
        </p:blipFill>
        <p:spPr>
          <a:xfrm>
            <a:off x="7521376" y="616688"/>
            <a:ext cx="4379291" cy="5709684"/>
          </a:xfrm>
          <a:prstGeom prst="rect">
            <a:avLst/>
          </a:prstGeom>
        </p:spPr>
      </p:pic>
    </p:spTree>
    <p:extLst>
      <p:ext uri="{BB962C8B-B14F-4D97-AF65-F5344CB8AC3E}">
        <p14:creationId xmlns:p14="http://schemas.microsoft.com/office/powerpoint/2010/main" val="1914483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00188" y="1500188"/>
            <a:ext cx="6858000" cy="3857625"/>
          </a:xfrm>
          <a:prstGeom prst="rect">
            <a:avLst/>
          </a:prstGeom>
        </p:spPr>
      </p:pic>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6999" y="1500187"/>
            <a:ext cx="6858000" cy="3857625"/>
          </a:xfrm>
          <a:prstGeom prst="rect">
            <a:avLst/>
          </a:prstGeom>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834188" y="1500186"/>
            <a:ext cx="6858000" cy="3857625"/>
          </a:xfrm>
          <a:prstGeom prst="rect">
            <a:avLst/>
          </a:prstGeom>
        </p:spPr>
      </p:pic>
    </p:spTree>
    <p:extLst>
      <p:ext uri="{BB962C8B-B14F-4D97-AF65-F5344CB8AC3E}">
        <p14:creationId xmlns:p14="http://schemas.microsoft.com/office/powerpoint/2010/main" val="4025804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186" y="118333"/>
            <a:ext cx="5641791" cy="3173507"/>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7921" y="112956"/>
            <a:ext cx="5651349" cy="3178884"/>
          </a:xfrm>
          <a:prstGeom prst="rect">
            <a:avLst/>
          </a:prstGeom>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7921" y="3506993"/>
            <a:ext cx="5651349" cy="3178884"/>
          </a:xfrm>
          <a:prstGeom prst="rect">
            <a:avLst/>
          </a:prstGeom>
        </p:spPr>
      </p:pic>
      <p:pic>
        <p:nvPicPr>
          <p:cNvPr id="5" name="Obraz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186" y="3512370"/>
            <a:ext cx="5641791" cy="3173507"/>
          </a:xfrm>
          <a:prstGeom prst="rect">
            <a:avLst/>
          </a:prstGeom>
        </p:spPr>
      </p:pic>
    </p:spTree>
    <p:extLst>
      <p:ext uri="{BB962C8B-B14F-4D97-AF65-F5344CB8AC3E}">
        <p14:creationId xmlns:p14="http://schemas.microsoft.com/office/powerpoint/2010/main" val="2694029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1079" y="220529"/>
            <a:ext cx="5632225" cy="3168127"/>
          </a:xfrm>
          <a:prstGeom prst="rect">
            <a:avLst/>
          </a:prstGeom>
        </p:spPr>
      </p:pic>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425" y="220530"/>
            <a:ext cx="5629835" cy="3168127"/>
          </a:xfrm>
          <a:prstGeom prst="rect">
            <a:avLst/>
          </a:prstGeom>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1079" y="3506993"/>
            <a:ext cx="5619078" cy="3160731"/>
          </a:xfrm>
          <a:prstGeom prst="rect">
            <a:avLst/>
          </a:prstGeom>
        </p:spPr>
      </p:pic>
      <p:sp>
        <p:nvSpPr>
          <p:cNvPr id="2" name="Tytuł 1"/>
          <p:cNvSpPr>
            <a:spLocks noGrp="1"/>
          </p:cNvSpPr>
          <p:nvPr>
            <p:ph type="title"/>
          </p:nvPr>
        </p:nvSpPr>
        <p:spPr>
          <a:xfrm>
            <a:off x="387275" y="3593055"/>
            <a:ext cx="5099125" cy="2667896"/>
          </a:xfrm>
        </p:spPr>
        <p:txBody>
          <a:bodyPr>
            <a:normAutofit/>
          </a:bodyPr>
          <a:lstStyle/>
          <a:p>
            <a:r>
              <a:rPr lang="pl-PL" dirty="0" smtClean="0"/>
              <a:t>Dzieci z wielką uwagą rysowały swoje misie</a:t>
            </a:r>
            <a:endParaRPr lang="pl-PL" dirty="0"/>
          </a:p>
        </p:txBody>
      </p:sp>
    </p:spTree>
    <p:extLst>
      <p:ext uri="{BB962C8B-B14F-4D97-AF65-F5344CB8AC3E}">
        <p14:creationId xmlns:p14="http://schemas.microsoft.com/office/powerpoint/2010/main" val="3154732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183" y="155986"/>
            <a:ext cx="5680038" cy="3195021"/>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9318" y="155986"/>
            <a:ext cx="5680036" cy="3195020"/>
          </a:xfrm>
          <a:prstGeom prst="rect">
            <a:avLst/>
          </a:prstGeom>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9318" y="3580280"/>
            <a:ext cx="5653740" cy="3180229"/>
          </a:xfrm>
          <a:prstGeom prst="rect">
            <a:avLst/>
          </a:prstGeom>
        </p:spPr>
      </p:pic>
      <p:pic>
        <p:nvPicPr>
          <p:cNvPr id="5" name="Obraz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183" y="3586331"/>
            <a:ext cx="5642983" cy="3174178"/>
          </a:xfrm>
          <a:prstGeom prst="rect">
            <a:avLst/>
          </a:prstGeom>
        </p:spPr>
      </p:pic>
    </p:spTree>
    <p:extLst>
      <p:ext uri="{BB962C8B-B14F-4D97-AF65-F5344CB8AC3E}">
        <p14:creationId xmlns:p14="http://schemas.microsoft.com/office/powerpoint/2010/main" val="3489148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048000" y="3105835"/>
            <a:ext cx="6096000" cy="646331"/>
          </a:xfrm>
          <a:prstGeom prst="rect">
            <a:avLst/>
          </a:prstGeom>
        </p:spPr>
        <p:txBody>
          <a:bodyPr>
            <a:spAutoFit/>
          </a:bodyPr>
          <a:lstStyle/>
          <a:p>
            <a:r>
              <a:rPr lang="pl-PL" dirty="0" smtClean="0"/>
              <a:t/>
            </a:r>
            <a:br>
              <a:rPr lang="pl-PL" dirty="0" smtClean="0"/>
            </a:br>
            <a:endParaRPr lang="pl-PL" dirty="0"/>
          </a:p>
        </p:txBody>
      </p:sp>
      <p:sp>
        <p:nvSpPr>
          <p:cNvPr id="4" name="Prostokąt 3"/>
          <p:cNvSpPr/>
          <p:nvPr/>
        </p:nvSpPr>
        <p:spPr>
          <a:xfrm>
            <a:off x="3048000" y="3105835"/>
            <a:ext cx="6096000" cy="646331"/>
          </a:xfrm>
          <a:prstGeom prst="rect">
            <a:avLst/>
          </a:prstGeom>
        </p:spPr>
        <p:txBody>
          <a:bodyPr>
            <a:spAutoFit/>
          </a:bodyPr>
          <a:lstStyle/>
          <a:p>
            <a:r>
              <a:rPr lang="pl-PL" dirty="0" smtClean="0"/>
              <a:t/>
            </a:r>
            <a:br>
              <a:rPr lang="pl-PL" dirty="0" smtClean="0"/>
            </a:br>
            <a:endParaRPr lang="pl-PL" dirty="0"/>
          </a:p>
        </p:txBody>
      </p:sp>
      <p:pic>
        <p:nvPicPr>
          <p:cNvPr id="8" name="Obraz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01888" y="1494120"/>
            <a:ext cx="6865769" cy="3861995"/>
          </a:xfrm>
          <a:prstGeom prst="rect">
            <a:avLst/>
          </a:prstGeom>
        </p:spPr>
      </p:pic>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3116" y="1494119"/>
            <a:ext cx="6865768" cy="3861994"/>
          </a:xfrm>
          <a:prstGeom prst="rect">
            <a:avLst/>
          </a:prstGeom>
        </p:spPr>
      </p:pic>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823138" y="1489137"/>
            <a:ext cx="6872144" cy="3865581"/>
          </a:xfrm>
          <a:prstGeom prst="rect">
            <a:avLst/>
          </a:prstGeom>
        </p:spPr>
      </p:pic>
      <p:sp>
        <p:nvSpPr>
          <p:cNvPr id="2" name="Tytuł 1"/>
          <p:cNvSpPr>
            <a:spLocks noGrp="1"/>
          </p:cNvSpPr>
          <p:nvPr>
            <p:ph type="title"/>
          </p:nvPr>
        </p:nvSpPr>
        <p:spPr>
          <a:xfrm>
            <a:off x="552892" y="5314279"/>
            <a:ext cx="3104707" cy="1269402"/>
          </a:xfrm>
        </p:spPr>
        <p:txBody>
          <a:bodyPr>
            <a:normAutofit fontScale="90000"/>
          </a:bodyPr>
          <a:lstStyle/>
          <a:p>
            <a:r>
              <a:rPr lang="pl-PL" dirty="0" smtClean="0"/>
              <a:t>A oto efekty pracy dzieci</a:t>
            </a:r>
            <a:endParaRPr lang="pl-PL" dirty="0"/>
          </a:p>
        </p:txBody>
      </p:sp>
    </p:spTree>
    <p:extLst>
      <p:ext uri="{BB962C8B-B14F-4D97-AF65-F5344CB8AC3E}">
        <p14:creationId xmlns:p14="http://schemas.microsoft.com/office/powerpoint/2010/main" val="3912391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66999" y="1500189"/>
            <a:ext cx="6858000" cy="3857625"/>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500188" y="1500188"/>
            <a:ext cx="6858000" cy="3857625"/>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834188" y="1500186"/>
            <a:ext cx="6858000" cy="3857625"/>
          </a:xfrm>
          <a:prstGeom prst="rect">
            <a:avLst/>
          </a:prstGeom>
        </p:spPr>
      </p:pic>
    </p:spTree>
    <p:extLst>
      <p:ext uri="{BB962C8B-B14F-4D97-AF65-F5344CB8AC3E}">
        <p14:creationId xmlns:p14="http://schemas.microsoft.com/office/powerpoint/2010/main" val="54541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00188" y="1500188"/>
            <a:ext cx="6858000" cy="3857625"/>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6999" y="1500187"/>
            <a:ext cx="6858000" cy="3857625"/>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834186" y="1500188"/>
            <a:ext cx="6858000" cy="3857625"/>
          </a:xfrm>
          <a:prstGeom prst="rect">
            <a:avLst/>
          </a:prstGeom>
        </p:spPr>
      </p:pic>
    </p:spTree>
    <p:extLst>
      <p:ext uri="{BB962C8B-B14F-4D97-AF65-F5344CB8AC3E}">
        <p14:creationId xmlns:p14="http://schemas.microsoft.com/office/powerpoint/2010/main" val="1788768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00188" y="1500187"/>
            <a:ext cx="6858000" cy="3857625"/>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6999" y="1500187"/>
            <a:ext cx="6858000" cy="3857625"/>
          </a:xfrm>
          <a:prstGeom prst="rect">
            <a:avLst/>
          </a:prstGeom>
        </p:spPr>
      </p:pic>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834185" y="1500188"/>
            <a:ext cx="6858000" cy="3857625"/>
          </a:xfrm>
          <a:prstGeom prst="rect">
            <a:avLst/>
          </a:prstGeom>
        </p:spPr>
      </p:pic>
    </p:spTree>
    <p:extLst>
      <p:ext uri="{BB962C8B-B14F-4D97-AF65-F5344CB8AC3E}">
        <p14:creationId xmlns:p14="http://schemas.microsoft.com/office/powerpoint/2010/main" val="432358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00188" y="1500188"/>
            <a:ext cx="6858000" cy="3857625"/>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38118" y="1500188"/>
            <a:ext cx="6858000" cy="3857625"/>
          </a:xfrm>
          <a:prstGeom prst="rect">
            <a:avLst/>
          </a:prstGeom>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776425" y="1500188"/>
            <a:ext cx="6858000" cy="3857625"/>
          </a:xfrm>
          <a:prstGeom prst="rect">
            <a:avLst/>
          </a:prstGeom>
        </p:spPr>
      </p:pic>
    </p:spTree>
    <p:extLst>
      <p:ext uri="{BB962C8B-B14F-4D97-AF65-F5344CB8AC3E}">
        <p14:creationId xmlns:p14="http://schemas.microsoft.com/office/powerpoint/2010/main" val="3223510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99</TotalTime>
  <Words>19</Words>
  <Application>Microsoft Office PowerPoint</Application>
  <PresentationFormat>Panoramiczny</PresentationFormat>
  <Paragraphs>5</Paragraphs>
  <Slides>10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10</vt:i4>
      </vt:variant>
    </vt:vector>
  </HeadingPairs>
  <TitlesOfParts>
    <vt:vector size="14" baseType="lpstr">
      <vt:lpstr>Arial</vt:lpstr>
      <vt:lpstr>Calibri</vt:lpstr>
      <vt:lpstr>Calibri Light</vt:lpstr>
      <vt:lpstr>Office Theme</vt:lpstr>
      <vt:lpstr>Światowy Dzień Pluszowego Misia w grupie 0d 25 listopada obchodzimy Światowy Dzień Pluszowego Misia? To nie jest przypadkowa data, bo właśnie tego dnia przypada rocznica powstania tej maskotki. Samo święto nie ma jednak długiej tradycji, obchodzimy je dopiero od 2002 roku, kiedy to pluszowy miś obchodził swoje setne urodziny.   Pluszak ma wspaniałą historię. Wszystko zaczęło się od prezydenta Stanów Zjednoczonych - Teodora Roosevelta, który w 1902 roku wybrał się z przyjaciółmi na polowanie. Podczas wyprawy postrzelono małego niedźwiadka. Prezydent nakazał jego uwolnienie, a całą historię zilustrowano komiksem w waszyngtońskiej prasie. Jednym z czytelników gazety był pewien producent zabawek, który zainspirował się tym wydarzeniem i stworzył nową zabawkę dla dzieci, właśnie w formie pluszowego misia. Nazwał go Teddy Bear, co było oczywistym nawiązaniem do imienia prezydenta USA  Od tej pory miś stał się ulubioną zabawką wielu dzieci. Także w naszej grupie znalazło się kilka ukochanych pluszowych misiów.   Jak obchodziliśmy to święto? Najpierw poznaliśmy historię misia Teddy. Następnie bawiliśmy się i ćwiczyliśmy wraz z naszymi misiami. Na koniec narysowaliśmy portrety swoich misiów i to pokazuje nasza fotorelacja. </vt:lpstr>
      <vt:lpstr>Prezentacja programu PowerPoint</vt:lpstr>
      <vt:lpstr>Dzieci z wielką uwagą rysowały swoje misie</vt:lpstr>
      <vt:lpstr>Prezentacja programu PowerPoint</vt:lpstr>
      <vt:lpstr>A oto efekty pracy dzieci</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Dana</dc:creator>
  <cp:lastModifiedBy>Dana</cp:lastModifiedBy>
  <cp:revision>22</cp:revision>
  <dcterms:created xsi:type="dcterms:W3CDTF">2017-11-27T22:44:50Z</dcterms:created>
  <dcterms:modified xsi:type="dcterms:W3CDTF">2017-11-28T22:56:23Z</dcterms:modified>
</cp:coreProperties>
</file>