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2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10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773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828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243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088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1125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99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7434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468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618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92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92E8C-9D7C-41CD-B52A-DEFF88DE8738}" type="datetimeFigureOut">
              <a:rPr lang="pl-PL" smtClean="0"/>
              <a:t>2017-03-06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DD113-F034-401F-B044-332C6BB05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4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8000" b="1" dirty="0" smtClean="0"/>
              <a:t/>
            </a:r>
            <a:br>
              <a:rPr lang="pl-PL" sz="8000" b="1" dirty="0" smtClean="0"/>
            </a:br>
            <a:r>
              <a:rPr lang="pl-PL" sz="8000" b="1" dirty="0" smtClean="0"/>
              <a:t>28.10.2016r</a:t>
            </a:r>
            <a:r>
              <a:rPr lang="pl-PL" sz="8000" b="1" dirty="0" smtClean="0"/>
              <a:t>.</a:t>
            </a:r>
            <a:br>
              <a:rPr lang="pl-PL" sz="8000" b="1" dirty="0" smtClean="0"/>
            </a:br>
            <a:r>
              <a:rPr lang="pl-PL" sz="8000" b="1" dirty="0" smtClean="0"/>
              <a:t/>
            </a:r>
            <a:br>
              <a:rPr lang="pl-PL" sz="8000" b="1" dirty="0" smtClean="0"/>
            </a:br>
            <a:r>
              <a:rPr lang="pl-PL" sz="8000" b="1" dirty="0" smtClean="0"/>
              <a:t>ŚWIĘTO DYNI</a:t>
            </a:r>
            <a:endParaRPr lang="pl-PL" sz="8000" b="1" dirty="0"/>
          </a:p>
        </p:txBody>
      </p:sp>
    </p:spTree>
    <p:extLst>
      <p:ext uri="{BB962C8B-B14F-4D97-AF65-F5344CB8AC3E}">
        <p14:creationId xmlns:p14="http://schemas.microsoft.com/office/powerpoint/2010/main" val="336862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3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4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6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Niestandardowy</PresentationFormat>
  <Paragraphs>1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 28.10.2016r.  ŚWIĘTO DYNI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k78ki78</dc:title>
  <dc:creator>Milena Maliszewska</dc:creator>
  <cp:lastModifiedBy>DOROTAG</cp:lastModifiedBy>
  <cp:revision>5</cp:revision>
  <dcterms:created xsi:type="dcterms:W3CDTF">2017-01-25T13:26:41Z</dcterms:created>
  <dcterms:modified xsi:type="dcterms:W3CDTF">2017-03-06T16:50:42Z</dcterms:modified>
</cp:coreProperties>
</file>