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20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46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26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97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68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94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04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62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17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52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4F20-BEC7-4D71-BA68-F2C9A215817C}" type="datetimeFigureOut">
              <a:rPr lang="pl-PL" smtClean="0"/>
              <a:t>2017-12-11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C7FE-F193-4B4C-9BE7-A1B53D6E1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00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2407" y="1323841"/>
            <a:ext cx="10487186" cy="2387600"/>
          </a:xfrm>
        </p:spPr>
        <p:txBody>
          <a:bodyPr>
            <a:noAutofit/>
          </a:bodyPr>
          <a:lstStyle/>
          <a:p>
            <a:r>
              <a:rPr lang="pl-PL" sz="10000" b="1" dirty="0" smtClean="0"/>
              <a:t>Ubieranie słowikowej choinki</a:t>
            </a:r>
            <a:endParaRPr lang="pl-PL" sz="10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04994"/>
            <a:ext cx="9144000" cy="1655762"/>
          </a:xfrm>
        </p:spPr>
        <p:txBody>
          <a:bodyPr>
            <a:normAutofit/>
          </a:bodyPr>
          <a:lstStyle/>
          <a:p>
            <a:r>
              <a:rPr lang="pl-PL" sz="5000" dirty="0" smtClean="0"/>
              <a:t>(05.12.2017 r.)</a:t>
            </a:r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8190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3232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5000" i="1" dirty="0" smtClean="0"/>
              <a:t>Przyszedł czas, aby w naszej sali zawitało świąteczne drzewko </a:t>
            </a:r>
            <a:r>
              <a:rPr lang="pl-PL" sz="5000" i="1" dirty="0" smtClean="0">
                <a:sym typeface="Wingdings" panose="05000000000000000000" pitchFamily="2" charset="2"/>
              </a:rPr>
              <a:t>:) </a:t>
            </a:r>
          </a:p>
          <a:p>
            <a:pPr marL="0" indent="0" algn="ctr">
              <a:buNone/>
            </a:pPr>
            <a:r>
              <a:rPr lang="pl-PL" sz="5000" i="1" dirty="0" smtClean="0">
                <a:sym typeface="Wingdings" panose="05000000000000000000" pitchFamily="2" charset="2"/>
              </a:rPr>
              <a:t>5 grudnia dzieci wspólnie ubrały słowikową choinkę. </a:t>
            </a:r>
          </a:p>
          <a:p>
            <a:pPr marL="0" indent="0" algn="ctr">
              <a:buNone/>
            </a:pPr>
            <a:r>
              <a:rPr lang="pl-PL" sz="5000" i="1" dirty="0" smtClean="0">
                <a:sym typeface="Wingdings" panose="05000000000000000000" pitchFamily="2" charset="2"/>
              </a:rPr>
              <a:t>Widok roześmianych, szczęśliwych buziek dzieci – niezastąpiona!</a:t>
            </a:r>
          </a:p>
          <a:p>
            <a:pPr marL="0" indent="0">
              <a:buNone/>
            </a:pPr>
            <a:endParaRPr lang="pl-PL" i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850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9" y="115094"/>
            <a:ext cx="5777227" cy="433292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94" y="2276711"/>
            <a:ext cx="5790141" cy="4342606"/>
          </a:xfrm>
        </p:spPr>
      </p:pic>
    </p:spTree>
    <p:extLst>
      <p:ext uri="{BB962C8B-B14F-4D97-AF65-F5344CB8AC3E}">
        <p14:creationId xmlns:p14="http://schemas.microsoft.com/office/powerpoint/2010/main" val="408471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6" y="115093"/>
            <a:ext cx="5872566" cy="440442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317305"/>
            <a:ext cx="5852135" cy="4389101"/>
          </a:xfrm>
        </p:spPr>
      </p:pic>
    </p:spTree>
    <p:extLst>
      <p:ext uri="{BB962C8B-B14F-4D97-AF65-F5344CB8AC3E}">
        <p14:creationId xmlns:p14="http://schemas.microsoft.com/office/powerpoint/2010/main" val="410551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4" y="115094"/>
            <a:ext cx="5797891" cy="4348418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02" y="2253463"/>
            <a:ext cx="5893464" cy="4420098"/>
          </a:xfrm>
        </p:spPr>
      </p:pic>
    </p:spTree>
    <p:extLst>
      <p:ext uri="{BB962C8B-B14F-4D97-AF65-F5344CB8AC3E}">
        <p14:creationId xmlns:p14="http://schemas.microsoft.com/office/powerpoint/2010/main" val="59487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1" y="115094"/>
            <a:ext cx="5735897" cy="430192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66055"/>
            <a:ext cx="5790141" cy="4342606"/>
          </a:xfrm>
        </p:spPr>
      </p:pic>
    </p:spTree>
    <p:extLst>
      <p:ext uri="{BB962C8B-B14F-4D97-AF65-F5344CB8AC3E}">
        <p14:creationId xmlns:p14="http://schemas.microsoft.com/office/powerpoint/2010/main" val="417332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7" y="179119"/>
            <a:ext cx="8555064" cy="6416298"/>
          </a:xfrm>
        </p:spPr>
      </p:pic>
    </p:spTree>
    <p:extLst>
      <p:ext uri="{BB962C8B-B14F-4D97-AF65-F5344CB8AC3E}">
        <p14:creationId xmlns:p14="http://schemas.microsoft.com/office/powerpoint/2010/main" val="8239325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Motyw pakietu Office</vt:lpstr>
      <vt:lpstr>Ubieranie słowikowej choinki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Ubieranie słowikowej choinki</dc:title>
  <dc:creator>Diana Ż</dc:creator>
  <cp:lastModifiedBy>Diara Żywica</cp:lastModifiedBy>
  <cp:revision>2</cp:revision>
  <dcterms:created xsi:type="dcterms:W3CDTF">2017-12-05T19:51:51Z</dcterms:created>
  <dcterms:modified xsi:type="dcterms:W3CDTF">2017-12-11T09:06:27Z</dcterms:modified>
</cp:coreProperties>
</file>