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97" r:id="rId3"/>
    <p:sldId id="282" r:id="rId4"/>
    <p:sldId id="283" r:id="rId5"/>
    <p:sldId id="284" r:id="rId6"/>
    <p:sldId id="285" r:id="rId7"/>
    <p:sldId id="286" r:id="rId8"/>
    <p:sldId id="287" r:id="rId9"/>
    <p:sldId id="289" r:id="rId10"/>
    <p:sldId id="288" r:id="rId11"/>
    <p:sldId id="290" r:id="rId12"/>
    <p:sldId id="296" r:id="rId13"/>
    <p:sldId id="292" r:id="rId14"/>
    <p:sldId id="294" r:id="rId15"/>
    <p:sldId id="295" r:id="rId16"/>
  </p:sldIdLst>
  <p:sldSz cx="9144000" cy="6858000" type="screen4x3"/>
  <p:notesSz cx="6858000" cy="9144000"/>
  <p:photoAlbum layout="4pic" frame="frameStyle7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00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9A04E4E-1039-42D2-845B-2395458F706E}" type="datetimeFigureOut">
              <a:rPr lang="pl-PL" smtClean="0"/>
              <a:pPr/>
              <a:t>16.10.2017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F9ADD08-763C-4BEC-A91E-58ED40B9E85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W poszukiwaniu </a:t>
            </a:r>
            <a:r>
              <a:rPr lang="pl-PL" i="1" dirty="0" smtClean="0">
                <a:solidFill>
                  <a:srgbClr val="FFC000"/>
                </a:solidFill>
              </a:rPr>
              <a:t>„Pani </a:t>
            </a:r>
            <a:r>
              <a:rPr lang="pl-PL" i="1" dirty="0" smtClean="0">
                <a:solidFill>
                  <a:srgbClr val="FFFF00"/>
                </a:solidFill>
              </a:rPr>
              <a:t>Jesieni”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Specer na Forty Bema</a:t>
            </a:r>
            <a:endParaRPr lang="pl-PL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pPr algn="ctr"/>
            <a:r>
              <a:rPr lang="pl-PL" dirty="0" smtClean="0"/>
              <a:t>Grupa 0c</a:t>
            </a:r>
            <a:endParaRPr lang="pl-PL" dirty="0"/>
          </a:p>
        </p:txBody>
      </p:sp>
      <p:pic>
        <p:nvPicPr>
          <p:cNvPr id="14338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852936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1406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 isPhoto="1"/>
        </p:nvSpPr>
        <p:spPr>
          <a:xfrm>
            <a:off x="4686300" y="4572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pl-PL" sz="3200" dirty="0"/>
          </a:p>
        </p:txBody>
      </p:sp>
      <p:sp>
        <p:nvSpPr>
          <p:cNvPr id="4" name="Rectangle 3"/>
          <p:cNvSpPr/>
          <p:nvPr isPhoto="1"/>
        </p:nvSpPr>
        <p:spPr>
          <a:xfrm>
            <a:off x="342900" y="35433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pl-PL" sz="3200" dirty="0"/>
          </a:p>
        </p:txBody>
      </p:sp>
      <p:sp>
        <p:nvSpPr>
          <p:cNvPr id="5" name="Rectangle 4"/>
          <p:cNvSpPr/>
          <p:nvPr isPhoto="1"/>
        </p:nvSpPr>
        <p:spPr>
          <a:xfrm>
            <a:off x="4686300" y="3543300"/>
            <a:ext cx="4114800" cy="28575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pl-PL" sz="3200" dirty="0"/>
          </a:p>
        </p:txBody>
      </p:sp>
      <p:pic>
        <p:nvPicPr>
          <p:cNvPr id="6" name="Picture 5" descr="20170925_1413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60032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20170929_09540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3568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20170929_09541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60032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929_0938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60032" y="476672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9_0939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67744" y="404664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71011_09015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860032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20171013_11221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267744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03648" y="404664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P10905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652120" y="404664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109051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995936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P109051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331640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8573" y="2639873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P109049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109049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55576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P109049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1640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P10905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724128" y="33265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109051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403648" y="404664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P109052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067944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8573" y="2639873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P10905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0" y="404664"/>
            <a:ext cx="4321797" cy="604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109048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95536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8573" y="2639873"/>
            <a:ext cx="1806854" cy="1578254"/>
          </a:xfrm>
          <a:prstGeom prst="rect">
            <a:avLst/>
          </a:prstGeom>
          <a:noFill/>
        </p:spPr>
      </p:pic>
      <p:sp>
        <p:nvSpPr>
          <p:cNvPr id="6" name="Flowchart: Connector 5"/>
          <p:cNvSpPr/>
          <p:nvPr/>
        </p:nvSpPr>
        <p:spPr>
          <a:xfrm>
            <a:off x="1835696" y="1844824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Flowchart: Connector 7"/>
          <p:cNvSpPr/>
          <p:nvPr/>
        </p:nvSpPr>
        <p:spPr>
          <a:xfrm>
            <a:off x="2555776" y="479715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Flowchart: Connector 9"/>
          <p:cNvSpPr/>
          <p:nvPr/>
        </p:nvSpPr>
        <p:spPr>
          <a:xfrm>
            <a:off x="6300192" y="4149080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476672"/>
            <a:ext cx="6400800" cy="3744416"/>
          </a:xfrm>
        </p:spPr>
        <p:txBody>
          <a:bodyPr>
            <a:noAutofit/>
          </a:bodyPr>
          <a:lstStyle/>
          <a:p>
            <a:endParaRPr lang="pl-PL" sz="1600" dirty="0" smtClean="0"/>
          </a:p>
          <a:p>
            <a:endParaRPr lang="pl-PL" sz="1600" dirty="0" smtClean="0"/>
          </a:p>
          <a:p>
            <a:endParaRPr lang="pl-PL" sz="1600" dirty="0" smtClean="0"/>
          </a:p>
          <a:p>
            <a:pPr algn="ctr"/>
            <a:r>
              <a:rPr lang="pl-PL" sz="1600" dirty="0" smtClean="0"/>
              <a:t>Dzieci </a:t>
            </a:r>
            <a:r>
              <a:rPr lang="pl-PL" sz="1600" dirty="0" smtClean="0"/>
              <a:t>z grupy </a:t>
            </a:r>
            <a:r>
              <a:rPr lang="pl-PL" sz="1600" b="1" dirty="0" smtClean="0">
                <a:solidFill>
                  <a:srgbClr val="FFC000"/>
                </a:solidFill>
              </a:rPr>
              <a:t>0c</a:t>
            </a:r>
            <a:r>
              <a:rPr lang="pl-PL" sz="1600" dirty="0" smtClean="0"/>
              <a:t> </a:t>
            </a:r>
            <a:r>
              <a:rPr lang="pl-PL" sz="1600" dirty="0" smtClean="0"/>
              <a:t>korzystając z pięknej, słonecznej pogody wybrały się na spacer do pobliskiego parku w poszukiwaniu </a:t>
            </a:r>
            <a:r>
              <a:rPr lang="pl-PL" sz="1600" b="1" i="1" dirty="0" smtClean="0">
                <a:solidFill>
                  <a:srgbClr val="FFC000"/>
                </a:solidFill>
              </a:rPr>
              <a:t>„Pani</a:t>
            </a:r>
            <a:r>
              <a:rPr lang="pl-PL" sz="1600" b="1" i="1" dirty="0" smtClean="0"/>
              <a:t> </a:t>
            </a:r>
            <a:r>
              <a:rPr lang="pl-PL" sz="1600" b="1" i="1" dirty="0" smtClean="0">
                <a:solidFill>
                  <a:srgbClr val="FFFF00"/>
                </a:solidFill>
              </a:rPr>
              <a:t>Jesieni”</a:t>
            </a:r>
            <a:r>
              <a:rPr lang="pl-PL" sz="1600" b="1" i="1" dirty="0" smtClean="0"/>
              <a:t> </a:t>
            </a:r>
            <a:r>
              <a:rPr lang="pl-PL" sz="1600" dirty="0" smtClean="0"/>
              <a:t>i jej skarbów</a:t>
            </a:r>
            <a:r>
              <a:rPr lang="pl-PL" sz="1600" dirty="0" smtClean="0"/>
              <a:t>. </a:t>
            </a:r>
            <a:r>
              <a:rPr lang="pl-PL" sz="1600" dirty="0" smtClean="0"/>
              <a:t>W trakcie spaceru dzieci obserwowały </a:t>
            </a:r>
            <a:r>
              <a:rPr lang="pl-PL" sz="1600" dirty="0" smtClean="0"/>
              <a:t>zmiany zachodzodzące </a:t>
            </a:r>
            <a:r>
              <a:rPr lang="pl-PL" sz="1600" dirty="0" smtClean="0"/>
              <a:t>w przyrodzie </a:t>
            </a:r>
            <a:r>
              <a:rPr lang="pl-PL" sz="1600" dirty="0" smtClean="0"/>
              <a:t>jesienią. Poznawały </a:t>
            </a:r>
            <a:r>
              <a:rPr lang="pl-PL" sz="1600" dirty="0" smtClean="0"/>
              <a:t>nazwy drzew, uczyły się rozpoznawać ich liście oraz zbierały również ich owoce m.in. kasztany, klonowe noski,  jarzębinę, żołędzie </a:t>
            </a:r>
            <a:r>
              <a:rPr lang="pl-PL" sz="1600" dirty="0" smtClean="0"/>
              <a:t>oraz szyszki</a:t>
            </a:r>
            <a:r>
              <a:rPr lang="pl-PL" sz="1600" dirty="0" smtClean="0"/>
              <a:t>. </a:t>
            </a:r>
            <a:endParaRPr lang="pl-PL" sz="1600" dirty="0" smtClean="0"/>
          </a:p>
          <a:p>
            <a:pPr algn="ctr"/>
            <a:r>
              <a:rPr lang="pl-PL" sz="1600" dirty="0" smtClean="0"/>
              <a:t>Park </a:t>
            </a:r>
            <a:r>
              <a:rPr lang="pl-PL" sz="1600" dirty="0" smtClean="0"/>
              <a:t>jesienią wygląda pięknie, a liście rumienią się tysiącem </a:t>
            </a:r>
            <a:r>
              <a:rPr lang="pl-PL" sz="1600" dirty="0" smtClean="0"/>
              <a:t>barw.  </a:t>
            </a:r>
          </a:p>
          <a:p>
            <a:pPr algn="ctr"/>
            <a:r>
              <a:rPr lang="pl-PL" sz="1600" dirty="0" smtClean="0"/>
              <a:t>Taki </a:t>
            </a:r>
            <a:r>
              <a:rPr lang="pl-PL" sz="1600" dirty="0" smtClean="0"/>
              <a:t>spacer to również doskonała lekcja przyrody. </a:t>
            </a:r>
            <a:endParaRPr lang="pl-PL" sz="1600" dirty="0" smtClean="0"/>
          </a:p>
          <a:p>
            <a:pPr algn="ctr"/>
            <a:r>
              <a:rPr lang="pl-PL" sz="1600" dirty="0" smtClean="0"/>
              <a:t>Po </a:t>
            </a:r>
            <a:r>
              <a:rPr lang="pl-PL" sz="1600" dirty="0" smtClean="0"/>
              <a:t>powrocie do przedszkola dzieci umieściły jesienne skarby w kąciku przyrody. Zebrane przez przedszkolaki jesienne </a:t>
            </a:r>
            <a:r>
              <a:rPr lang="pl-PL" sz="1600" dirty="0" smtClean="0"/>
              <a:t>skarby zostały </a:t>
            </a:r>
            <a:r>
              <a:rPr lang="pl-PL" sz="1600" dirty="0" smtClean="0"/>
              <a:t>wykorzystane podczas wykonywania jesiennych prac plastycznych.</a:t>
            </a:r>
            <a:endParaRPr lang="pl-PL" sz="1600" dirty="0"/>
          </a:p>
        </p:txBody>
      </p:sp>
      <p:pic>
        <p:nvPicPr>
          <p:cNvPr id="1026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293096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0922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0922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09223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09225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8573" y="2639873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0923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55776" y="404664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0923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220072" y="33265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09240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555776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09240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148064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0924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55776" y="404664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0924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220072" y="33265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09244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483768" y="3645024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092444b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148064" y="3573016"/>
            <a:ext cx="214312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092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0925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09260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3568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09264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0927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88024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0927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508104" y="3573016"/>
            <a:ext cx="2304256" cy="3072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09280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3568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092808b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83568" y="3861048"/>
            <a:ext cx="4114800" cy="200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8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1405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1405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14055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3568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14060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636912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25_1406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47667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20170925_1406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0170925_14073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3568" y="3573016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70925_14075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8573" y="2639873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</TotalTime>
  <Words>67</Words>
  <Application>Microsoft Office PowerPoint</Application>
  <PresentationFormat>On-screen Show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Solstice</vt:lpstr>
      <vt:lpstr>W poszukiwaniu „Pani Jesieni” Specer na Forty Bema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poszukiwaniu „Pani Jesieni” Specer na Forty Bema</dc:title>
  <dc:creator>Kamila Pasternak</dc:creator>
  <cp:lastModifiedBy>Kamila Pasternak</cp:lastModifiedBy>
  <cp:revision>8</cp:revision>
  <dcterms:created xsi:type="dcterms:W3CDTF">2017-10-16T11:27:37Z</dcterms:created>
  <dcterms:modified xsi:type="dcterms:W3CDTF">2017-10-16T15:12:00Z</dcterms:modified>
</cp:coreProperties>
</file>