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</p:sldIdLst>
  <p:sldSz cx="12192000" cy="6858000"/>
  <p:notesSz cx="6858000" cy="9144000"/>
  <p:photoAlbum layout="2pic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91A8-6A28-4040-AF87-1BD2528D3854}" type="datetimeFigureOut">
              <a:rPr lang="pl-PL" smtClean="0"/>
              <a:t>2017-10-11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28F0-7726-41CE-B0F0-A76BBD186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498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91A8-6A28-4040-AF87-1BD2528D3854}" type="datetimeFigureOut">
              <a:rPr lang="pl-PL" smtClean="0"/>
              <a:t>2017-10-11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28F0-7726-41CE-B0F0-A76BBD186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6730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91A8-6A28-4040-AF87-1BD2528D3854}" type="datetimeFigureOut">
              <a:rPr lang="pl-PL" smtClean="0"/>
              <a:t>2017-10-11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28F0-7726-41CE-B0F0-A76BBD186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89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91A8-6A28-4040-AF87-1BD2528D3854}" type="datetimeFigureOut">
              <a:rPr lang="pl-PL" smtClean="0"/>
              <a:t>2017-10-11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28F0-7726-41CE-B0F0-A76BBD186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891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91A8-6A28-4040-AF87-1BD2528D3854}" type="datetimeFigureOut">
              <a:rPr lang="pl-PL" smtClean="0"/>
              <a:t>2017-10-11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28F0-7726-41CE-B0F0-A76BBD186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41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91A8-6A28-4040-AF87-1BD2528D3854}" type="datetimeFigureOut">
              <a:rPr lang="pl-PL" smtClean="0"/>
              <a:t>2017-10-11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28F0-7726-41CE-B0F0-A76BBD186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4657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91A8-6A28-4040-AF87-1BD2528D3854}" type="datetimeFigureOut">
              <a:rPr lang="pl-PL" smtClean="0"/>
              <a:t>2017-10-11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28F0-7726-41CE-B0F0-A76BBD186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537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91A8-6A28-4040-AF87-1BD2528D3854}" type="datetimeFigureOut">
              <a:rPr lang="pl-PL" smtClean="0"/>
              <a:t>2017-10-11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28F0-7726-41CE-B0F0-A76BBD186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50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91A8-6A28-4040-AF87-1BD2528D3854}" type="datetimeFigureOut">
              <a:rPr lang="pl-PL" smtClean="0"/>
              <a:t>2017-10-11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28F0-7726-41CE-B0F0-A76BBD186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731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91A8-6A28-4040-AF87-1BD2528D3854}" type="datetimeFigureOut">
              <a:rPr lang="pl-PL" smtClean="0"/>
              <a:t>2017-10-11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28F0-7726-41CE-B0F0-A76BBD186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687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91A8-6A28-4040-AF87-1BD2528D3854}" type="datetimeFigureOut">
              <a:rPr lang="pl-PL" smtClean="0"/>
              <a:t>2017-10-11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28F0-7726-41CE-B0F0-A76BBD186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312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7000">
              <a:schemeClr val="accent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E91A8-6A28-4040-AF87-1BD2528D3854}" type="datetimeFigureOut">
              <a:rPr lang="pl-PL" smtClean="0"/>
              <a:t>2017-10-11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128F0-7726-41CE-B0F0-A76BBD186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5392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12914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Warsztaty ceramiczne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2566219"/>
            <a:ext cx="9144000" cy="3224981"/>
          </a:xfrm>
        </p:spPr>
        <p:txBody>
          <a:bodyPr>
            <a:normAutofit/>
          </a:bodyPr>
          <a:lstStyle/>
          <a:p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października przedszkolaki z grupy Rybki miały okazję dowiedzieć się ciekawostek dotyczących gliny: co to jest glina, jak wygląda, czy pachnie, czy jest mokra, co zrobić, aby była kolorowa? W tym dniu własnoręcznie wykonali gliniane domki, a także odbijali stempelki na „plackach” z gliny.  </a:t>
            </a: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050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7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276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7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566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_00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DSC_008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32" y="1843087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808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7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000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8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990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8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576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1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13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859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1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13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280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1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0150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8023123" y="6154994"/>
            <a:ext cx="329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</a:t>
            </a:r>
            <a:r>
              <a:rPr lang="pl-PL" dirty="0" smtClean="0"/>
              <a:t>utor: Magdalena Wyszogrodzka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1192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16" y="1278418"/>
            <a:ext cx="3261643" cy="435292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36" y="1286768"/>
            <a:ext cx="5792762" cy="4344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45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62" y="1462408"/>
            <a:ext cx="5250304" cy="393772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04" y="1462408"/>
            <a:ext cx="5250304" cy="393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89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5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14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5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00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6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4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6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786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6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082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DSC_007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55431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61</Words>
  <Application>Microsoft Office PowerPoint</Application>
  <PresentationFormat>Panoramiczny</PresentationFormat>
  <Paragraphs>3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Motyw pakietu Office</vt:lpstr>
      <vt:lpstr>Warsztaty ceramiczne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 ceramiczne</dc:title>
  <dc:creator>Magdalena Wyszogrodzka</dc:creator>
  <cp:lastModifiedBy>Magdalena Wyszogrodzka</cp:lastModifiedBy>
  <cp:revision>2</cp:revision>
  <dcterms:created xsi:type="dcterms:W3CDTF">2017-10-11T12:04:12Z</dcterms:created>
  <dcterms:modified xsi:type="dcterms:W3CDTF">2017-10-11T12:11:12Z</dcterms:modified>
</cp:coreProperties>
</file>