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67697" y="3064475"/>
            <a:ext cx="8233083" cy="1845276"/>
          </a:xfrm>
        </p:spPr>
        <p:txBody>
          <a:bodyPr/>
          <a:lstStyle/>
          <a:p>
            <a:r>
              <a:rPr lang="pl-PL" dirty="0" smtClean="0">
                <a:latin typeface="Comic Sans MS" panose="030F0702030302020204" pitchFamily="66" charset="0"/>
              </a:rPr>
              <a:t>Warsztaty mydlarskie w grupie „misie”</a:t>
            </a:r>
            <a:br>
              <a:rPr lang="pl-PL" dirty="0" smtClean="0">
                <a:latin typeface="Comic Sans MS" panose="030F0702030302020204" pitchFamily="66" charset="0"/>
              </a:rPr>
            </a:br>
            <a:endParaRPr lang="pl-P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18" y="560438"/>
            <a:ext cx="4332339" cy="57764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03" y="560438"/>
            <a:ext cx="4332339" cy="57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34169" y="1322439"/>
            <a:ext cx="2625212" cy="3502152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Comic Sans MS" panose="030F0702030302020204" pitchFamily="66" charset="0"/>
              </a:rPr>
              <a:t>A tak wyglądały gotowe mydełka </a:t>
            </a:r>
            <a:endParaRPr lang="pl-PL" sz="4400" dirty="0"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2" y="186813"/>
            <a:ext cx="4129550" cy="3097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71474" y="604683"/>
            <a:ext cx="3886201" cy="5181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1626" y="2959510"/>
            <a:ext cx="3097161" cy="4129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5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8720" y="908819"/>
            <a:ext cx="10367319" cy="524420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14 listopada w grupie „Misie” odbyły się Warsztaty Mydlarskie. Dzieci z niecierpliwością oczekiwały tych zajęć. Zanim jednak przystąpiły do wyrobu własnych mydełek, wysłuchały opowieści naszego gościa, obejrzały różne mydełka przyniesione przez Panią i elementy potrzebne do ich wykonania. </a:t>
            </a:r>
          </a:p>
          <a:p>
            <a:pPr algn="just"/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Po obejrzeniu mydełek, „Misie” przystąpiły do samodzielnego stworzenia własnego. Dzieci wybrały elementy które zostaną zatopione w mydełku (mini zabawkę, żelki mydlane, płatki kwiatów), ułożyły je w foremce, następnie przy małej pomocy Pań zalały gliceryną.</a:t>
            </a:r>
          </a:p>
          <a:p>
            <a:pPr algn="just"/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Dzieciom bardzo się podobało i z pewnością chętniej będą myć rączki własnoręcznie wykonanym mydełkiem 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l-PL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3" y="845573"/>
            <a:ext cx="3971003" cy="52946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30" y="919314"/>
            <a:ext cx="6862916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4" y="1478525"/>
            <a:ext cx="5474929" cy="410619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05" y="469490"/>
            <a:ext cx="44005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9" y="629264"/>
            <a:ext cx="4236474" cy="564863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85" y="403122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6" y="511277"/>
            <a:ext cx="4332339" cy="57764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04" y="511277"/>
            <a:ext cx="4332339" cy="57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36" y="594852"/>
            <a:ext cx="7511845" cy="56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9" y="621890"/>
            <a:ext cx="7502013" cy="562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6" y="518651"/>
            <a:ext cx="7836310" cy="58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28</TotalTime>
  <Words>116</Words>
  <Application>Microsoft Office PowerPoint</Application>
  <PresentationFormat>Panoramiczny</PresentationFormat>
  <Paragraphs>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Comic Sans MS</vt:lpstr>
      <vt:lpstr>Wingdings</vt:lpstr>
      <vt:lpstr>Mydło</vt:lpstr>
      <vt:lpstr>Warsztaty mydlarskie w grupie „misie”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mydlarskie w grupie „misie”</dc:title>
  <dc:creator>Magdalena Adrian</dc:creator>
  <cp:lastModifiedBy>Magdalena Adrian</cp:lastModifiedBy>
  <cp:revision>4</cp:revision>
  <dcterms:created xsi:type="dcterms:W3CDTF">2017-11-17T12:49:42Z</dcterms:created>
  <dcterms:modified xsi:type="dcterms:W3CDTF">2017-11-17T13:17:54Z</dcterms:modified>
</cp:coreProperties>
</file>