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FEF8-399C-49D0-9D97-0B30DA60572E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E831-446A-4858-8762-80E9516252E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619672" y="2852936"/>
            <a:ext cx="597666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403648" y="263691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Wizyta Iskierek w bibliotece szkolnej</a:t>
            </a:r>
            <a:endParaRPr lang="pl-P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404_112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100392" cy="45486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20170404_113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234671" cy="3501008"/>
          </a:xfrm>
          <a:prstGeom prst="rect">
            <a:avLst/>
          </a:prstGeom>
        </p:spPr>
      </p:pic>
      <p:pic>
        <p:nvPicPr>
          <p:cNvPr id="4" name="Obraz 3" descr="IMG_20170404_111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407951"/>
            <a:ext cx="6192688" cy="3477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G_20170404_11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-27384"/>
            <a:ext cx="6300192" cy="3537800"/>
          </a:xfrm>
          <a:prstGeom prst="rect">
            <a:avLst/>
          </a:prstGeom>
        </p:spPr>
      </p:pic>
      <p:pic>
        <p:nvPicPr>
          <p:cNvPr id="3" name="Obraz 2" descr="IMG_20170404_111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05775"/>
            <a:ext cx="6552728" cy="36796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332656"/>
            <a:ext cx="63367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Przedszkolaki z Grupy Iskierek odwiedziły tym razem szkolną bibliotekę. Oprócz udziału w zajęciach bibliotecznych, podczas których dowiedzieliśmy się jak działa biblioteka i jak wygląda praca Pań bibliotekarek, mieliśmy okazję obejrzeć niezwykle interesujący teatrzyk </a:t>
            </a:r>
            <a:r>
              <a:rPr lang="pl-PL" sz="2800" dirty="0" smtClean="0">
                <a:latin typeface="Comic Sans MS" pitchFamily="66" charset="0"/>
              </a:rPr>
              <a:t>obrazkowy- </a:t>
            </a:r>
            <a:r>
              <a:rPr lang="pl-PL" sz="2800" dirty="0" err="1" smtClean="0">
                <a:latin typeface="Comic Sans MS" pitchFamily="66" charset="0"/>
              </a:rPr>
              <a:t>Kamishibai</a:t>
            </a:r>
            <a:r>
              <a:rPr lang="pl-PL" sz="2800" smtClean="0">
                <a:latin typeface="Comic Sans MS" pitchFamily="66" charset="0"/>
              </a:rPr>
              <a:t>.</a:t>
            </a:r>
            <a:r>
              <a:rPr lang="pl-PL" sz="2800" smtClean="0">
                <a:latin typeface="Comic Sans MS" pitchFamily="66" charset="0"/>
              </a:rPr>
              <a:t> </a:t>
            </a:r>
            <a:r>
              <a:rPr lang="pl-PL" sz="2800" dirty="0" smtClean="0">
                <a:latin typeface="Comic Sans MS" pitchFamily="66" charset="0"/>
              </a:rPr>
              <a:t>Zainteresowanie pokazem Pań oraz możliwość obejrzenia literatury dziecięcej  dostępnej w bibliotece, zdecydowanie wzbudziła u dzieci ogromny entuzjazm.  </a:t>
            </a:r>
            <a:endParaRPr lang="pl-PL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70404_105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484" y="0"/>
            <a:ext cx="38510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404_105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484" y="0"/>
            <a:ext cx="38510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404_110550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683568" y="1052736"/>
            <a:ext cx="7920880" cy="44478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20170404_11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-27384"/>
            <a:ext cx="6264697" cy="3517868"/>
          </a:xfrm>
          <a:prstGeom prst="rect">
            <a:avLst/>
          </a:prstGeom>
        </p:spPr>
      </p:pic>
      <p:pic>
        <p:nvPicPr>
          <p:cNvPr id="2" name="Obraz 1" descr="IMG_20170404_11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40131"/>
            <a:ext cx="6264696" cy="3517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404_111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2880320" cy="5129337"/>
          </a:xfrm>
          <a:prstGeom prst="rect">
            <a:avLst/>
          </a:prstGeom>
        </p:spPr>
      </p:pic>
      <p:pic>
        <p:nvPicPr>
          <p:cNvPr id="3" name="Obraz 2" descr="IMG_20170404_11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2880320" cy="5129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404_111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2999651" cy="5341844"/>
          </a:xfrm>
          <a:prstGeom prst="rect">
            <a:avLst/>
          </a:prstGeom>
        </p:spPr>
      </p:pic>
      <p:pic>
        <p:nvPicPr>
          <p:cNvPr id="3" name="Obraz 2" descr="IMG_20170404_111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2999651" cy="5341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404_11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100392" cy="45486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</Words>
  <Application>Microsoft Office PowerPoint</Application>
  <PresentationFormat>Pokaz na ekranie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Kristen ITC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Budek</dc:creator>
  <cp:lastModifiedBy>Barbara Budek</cp:lastModifiedBy>
  <cp:revision>7</cp:revision>
  <dcterms:created xsi:type="dcterms:W3CDTF">2017-04-08T15:31:31Z</dcterms:created>
  <dcterms:modified xsi:type="dcterms:W3CDTF">2017-04-10T12:02:10Z</dcterms:modified>
</cp:coreProperties>
</file>