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7C9B81F-C347-4BEF-BFDF-29C42F48304A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7C9B81F-C347-4BEF-BFDF-29C42F48304A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7C9B81F-C347-4BEF-BFDF-29C42F48304A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3/13/2017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0MSDCF\DSC037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071810"/>
            <a:ext cx="6143668" cy="3571900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540544" y="928670"/>
            <a:ext cx="8062912" cy="1857388"/>
          </a:xfrm>
          <a:solidFill>
            <a:schemeClr val="accent2">
              <a:lumMod val="75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Spacer po okolicy </a:t>
            </a:r>
            <a:br>
              <a:rPr lang="pl-PL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pl-PL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 </a:t>
            </a:r>
            <a:br>
              <a:rPr lang="pl-PL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pl-PL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wizyta w cukierni SOWA</a:t>
            </a:r>
            <a:endParaRPr lang="pl-PL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28" name="AutoShape 4" descr="Znalezione obrazy dla zapytania cukiernia so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Znalezione obrazy dla zapytania cukiernia so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2" name="Picture 8" descr="Znalezione obrazy dla zapytania cukiernia sow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31550"/>
            <a:ext cx="2000264" cy="62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643074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>
                <a:ln w="635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Dnia 7 marca 2017 r. wybraliśmy się na wycieczkę </a:t>
            </a:r>
            <a:br>
              <a:rPr lang="pl-PL" sz="2000" dirty="0" smtClean="0">
                <a:ln w="635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pl-PL" sz="2000" dirty="0" smtClean="0">
                <a:ln w="635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do pobliskie cukierni Sowa w ramach nagrody za aktywność </a:t>
            </a:r>
            <a:br>
              <a:rPr lang="pl-PL" sz="2000" dirty="0" smtClean="0">
                <a:ln w="635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pl-PL" sz="2000" dirty="0" smtClean="0">
                <a:ln w="635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i właściwe zachowanie dzieci podczas codziennych zajęć </a:t>
            </a:r>
            <a:br>
              <a:rPr lang="pl-PL" sz="2000" dirty="0" smtClean="0">
                <a:ln w="635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pl-PL" sz="2000" dirty="0" smtClean="0">
                <a:ln w="635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</a:rPr>
              <a:t>i wycieczek. </a:t>
            </a:r>
            <a:endParaRPr lang="pl-PL" sz="2000" dirty="0">
              <a:ln w="6350">
                <a:solidFill>
                  <a:schemeClr val="accent2">
                    <a:lumMod val="75000"/>
                  </a:schemeClr>
                </a:solidFill>
              </a:ln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F:\DCIM\100MSDCF\DSC03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4143404" cy="2571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DCIM\100MSDCF\DSC037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000240"/>
            <a:ext cx="421481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DCIM\100MSDCF\DSC0377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572008"/>
            <a:ext cx="3612640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F:\DCIM\100MSDCF\DSC037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572008"/>
            <a:ext cx="3500462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00MSDCF\DSC03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071966" cy="291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DCIM\100MSDCF\DSC0377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8605"/>
            <a:ext cx="4071966" cy="2893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F:\DCIM\100MSDCF\DSC037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4286248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F:\DCIM\100MSDCF\DSC037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35771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 smtClean="0">
                <a:ln w="6350">
                  <a:solidFill>
                    <a:schemeClr val="accent2">
                      <a:lumMod val="75000"/>
                    </a:schemeClr>
                  </a:solidFill>
                </a:ln>
              </a:rPr>
              <a:t>Wycieczka była również dobrym pretekstem </a:t>
            </a:r>
            <a:br>
              <a:rPr lang="pl-PL" sz="2400" dirty="0" smtClean="0">
                <a:ln w="6350">
                  <a:solidFill>
                    <a:schemeClr val="accent2">
                      <a:lumMod val="75000"/>
                    </a:schemeClr>
                  </a:solidFill>
                </a:ln>
              </a:rPr>
            </a:br>
            <a:r>
              <a:rPr lang="pl-PL" sz="2400" dirty="0" smtClean="0">
                <a:ln w="6350">
                  <a:solidFill>
                    <a:schemeClr val="accent2">
                      <a:lumMod val="75000"/>
                    </a:schemeClr>
                  </a:solidFill>
                </a:ln>
              </a:rPr>
              <a:t>do praktycznego utrwalenia wiadomości na temat bezpiecznego poruszania się po drogach </a:t>
            </a:r>
            <a:br>
              <a:rPr lang="pl-PL" sz="2400" dirty="0" smtClean="0">
                <a:ln w="6350">
                  <a:solidFill>
                    <a:schemeClr val="accent2">
                      <a:lumMod val="75000"/>
                    </a:schemeClr>
                  </a:solidFill>
                </a:ln>
              </a:rPr>
            </a:br>
            <a:r>
              <a:rPr lang="pl-PL" sz="2400" dirty="0" smtClean="0">
                <a:ln w="6350">
                  <a:solidFill>
                    <a:schemeClr val="accent2">
                      <a:lumMod val="75000"/>
                    </a:schemeClr>
                  </a:solidFill>
                </a:ln>
              </a:rPr>
              <a:t>i przejściach dla pieszych. </a:t>
            </a:r>
            <a:endParaRPr lang="pl-PL" sz="2400" dirty="0">
              <a:ln w="6350"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pic>
        <p:nvPicPr>
          <p:cNvPr id="4098" name="Picture 2" descr="F:\DCIM\100MSDCF\DSC037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4429124" cy="2811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F:\DCIM\100MSDCF\DSC03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071678"/>
            <a:ext cx="3786214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F:\DCIM\100MSDCF\DSC037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107637"/>
            <a:ext cx="4071934" cy="2750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Znalezione obrazy dla zapytania znaki drogoweprzej&amp;sacute;cie dla pieszy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5000636"/>
            <a:ext cx="1500198" cy="1500199"/>
          </a:xfrm>
          <a:prstGeom prst="rect">
            <a:avLst/>
          </a:prstGeom>
          <a:noFill/>
        </p:spPr>
      </p:pic>
      <p:pic>
        <p:nvPicPr>
          <p:cNvPr id="4108" name="Picture 12" descr="Znalezione obrazy dla zapytania znaki drogoweprzej&amp;sacute;cie dla pieszyc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5072074"/>
            <a:ext cx="1428760" cy="1410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49</TotalTime>
  <Words>18</Words>
  <Application>Microsoft Office PowerPoint</Application>
  <PresentationFormat>Pokaz na ekranie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Energetyczny</vt:lpstr>
      <vt:lpstr>Spacer po okolicy  i  wizyta w cukierni SOWA</vt:lpstr>
      <vt:lpstr>Dnia 7 marca 2017 r. wybraliśmy się na wycieczkę  do pobliskie cukierni Sowa w ramach nagrody za aktywność  i właściwe zachowanie dzieci podczas codziennych zajęć  i wycieczek. </vt:lpstr>
      <vt:lpstr>Slajd 3</vt:lpstr>
      <vt:lpstr>Wycieczka była również dobrym pretekstem  do praktycznego utrwalenia wiadomości na temat bezpiecznego poruszania się po drogach  i przejściach dla pieszych.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Spacer po okolicy i  wizyta w cukierni Sowa</dc:title>
  <dc:creator>Marcin</dc:creator>
  <cp:lastModifiedBy>Marcin</cp:lastModifiedBy>
  <cp:revision>6</cp:revision>
  <dcterms:created xsi:type="dcterms:W3CDTF">2017-03-13T09:16:27Z</dcterms:created>
  <dcterms:modified xsi:type="dcterms:W3CDTF">2017-03-13T10:07:10Z</dcterms:modified>
</cp:coreProperties>
</file>