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Warsztaty z pierwszej pomocy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42421" y="5132172"/>
            <a:ext cx="3575221" cy="1145059"/>
          </a:xfrm>
        </p:spPr>
        <p:txBody>
          <a:bodyPr>
            <a:normAutofit/>
          </a:bodyPr>
          <a:lstStyle/>
          <a:p>
            <a:r>
              <a:rPr lang="pl-PL" dirty="0" smtClean="0"/>
              <a:t>Grupa „Misie” </a:t>
            </a:r>
          </a:p>
          <a:p>
            <a:r>
              <a:rPr lang="pl-PL" dirty="0" smtClean="0"/>
              <a:t>10.04.2018r.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99" y="4065372"/>
            <a:ext cx="1238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3914" y="1260389"/>
            <a:ext cx="9771957" cy="4835611"/>
          </a:xfrm>
        </p:spPr>
        <p:txBody>
          <a:bodyPr/>
          <a:lstStyle/>
          <a:p>
            <a:r>
              <a:rPr lang="pl-PL" dirty="0" smtClean="0"/>
              <a:t>We wtorek, 10 kwietnia, w grupie Misie odbyły się warsztaty pierwszej pomocy. Każde dziecko przyniosło tego dnia </a:t>
            </a:r>
            <a:r>
              <a:rPr lang="pl-PL" dirty="0" err="1" smtClean="0"/>
              <a:t>pluszaki</a:t>
            </a:r>
            <a:r>
              <a:rPr lang="pl-PL" dirty="0" smtClean="0"/>
              <a:t> aby na nich przećwiczyć i pomóc swojemu pluszowemu przyjacielowi.</a:t>
            </a:r>
          </a:p>
          <a:p>
            <a:r>
              <a:rPr lang="pl-PL" dirty="0" smtClean="0"/>
              <a:t>Na początku dzieci dowiedziały co to jest fantom i wszyscy mogli poćwiczyć uciskanie. Misie poznały również telefon 112 na który można dzwonić w razie wypadku.  Na koniec dzieci bandażowały skaleczona łapkę swojej Przytulanki i w nagrodę otrzymali mini apteczkę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Bardzo dziękujemy mamie Franka- Pani Katarzynie </a:t>
            </a:r>
            <a:r>
              <a:rPr lang="pl-PL" dirty="0" err="1" smtClean="0">
                <a:sym typeface="Wingdings" panose="05000000000000000000" pitchFamily="2" charset="2"/>
              </a:rPr>
              <a:t>Stryckiej</a:t>
            </a:r>
            <a:r>
              <a:rPr lang="pl-PL" dirty="0" smtClean="0">
                <a:sym typeface="Wingdings" panose="05000000000000000000" pitchFamily="2" charset="2"/>
              </a:rPr>
              <a:t> za organizację warsztatów 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503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52" y="576649"/>
            <a:ext cx="4777945" cy="358345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50" y="1989437"/>
            <a:ext cx="5788455" cy="43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38" y="439693"/>
            <a:ext cx="3939059" cy="29542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53" y="922637"/>
            <a:ext cx="6590269" cy="49427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39" y="3542271"/>
            <a:ext cx="3939059" cy="29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03" y="156519"/>
            <a:ext cx="4305643" cy="32292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83" y="770237"/>
            <a:ext cx="3923271" cy="52310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03" y="3517556"/>
            <a:ext cx="4305643" cy="32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61" y="1031789"/>
            <a:ext cx="3501596" cy="46687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897" y="970693"/>
            <a:ext cx="3527339" cy="47031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768" y="1031789"/>
            <a:ext cx="3481518" cy="46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81" y="337752"/>
            <a:ext cx="5305168" cy="39788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292" y="2051222"/>
            <a:ext cx="5739028" cy="43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65" y="1037968"/>
            <a:ext cx="6227805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stawa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28</TotalTime>
  <Words>94</Words>
  <Application>Microsoft Office PowerPoint</Application>
  <PresentationFormat>Panoramiczny</PresentationFormat>
  <Paragraphs>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Corbel</vt:lpstr>
      <vt:lpstr>Wingdings</vt:lpstr>
      <vt:lpstr>Podstawa</vt:lpstr>
      <vt:lpstr>Warsztaty z pierwszej pomocy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z pierwszej pomocy</dc:title>
  <dc:creator>Magdalena Adrian</dc:creator>
  <cp:lastModifiedBy>Ania</cp:lastModifiedBy>
  <cp:revision>5</cp:revision>
  <dcterms:created xsi:type="dcterms:W3CDTF">2018-04-10T12:09:19Z</dcterms:created>
  <dcterms:modified xsi:type="dcterms:W3CDTF">2018-04-13T15:34:13Z</dcterms:modified>
</cp:coreProperties>
</file>