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52B69C-6221-4BF4-AD2E-311F0F78CD7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C78FA5-46AD-4309-AF19-436971D7E9EF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916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B69C-6221-4BF4-AD2E-311F0F78CD7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8FA5-46AD-4309-AF19-436971D7E9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B69C-6221-4BF4-AD2E-311F0F78CD7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8FA5-46AD-4309-AF19-436971D7E9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71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B69C-6221-4BF4-AD2E-311F0F78CD7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8FA5-46AD-4309-AF19-436971D7E9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45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C52B69C-6221-4BF4-AD2E-311F0F78CD7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C78FA5-46AD-4309-AF19-436971D7E9EF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63789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B69C-6221-4BF4-AD2E-311F0F78CD7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8FA5-46AD-4309-AF19-436971D7E9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9953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B69C-6221-4BF4-AD2E-311F0F78CD7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8FA5-46AD-4309-AF19-436971D7E9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656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B69C-6221-4BF4-AD2E-311F0F78CD7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8FA5-46AD-4309-AF19-436971D7E9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50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B69C-6221-4BF4-AD2E-311F0F78CD7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8FA5-46AD-4309-AF19-436971D7E9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184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C52B69C-6221-4BF4-AD2E-311F0F78CD7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2C78FA5-46AD-4309-AF19-436971D7E9E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14698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C52B69C-6221-4BF4-AD2E-311F0F78CD7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2C78FA5-46AD-4309-AF19-436971D7E9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443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C52B69C-6221-4BF4-AD2E-311F0F78CD78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C78FA5-46AD-4309-AF19-436971D7E9EF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836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56EF530-75FC-4976-A39D-87A5DFE98C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 13" title="left scallop inline">
            <a:extLst>
              <a:ext uri="{FF2B5EF4-FFF2-40B4-BE49-F238E27FC236}">
                <a16:creationId xmlns:a16="http://schemas.microsoft.com/office/drawing/2014/main" id="{368ECFAF-FF94-4771-B4BD-B28D909D47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Rectangle 74" title="left edge border">
            <a:extLst>
              <a:ext uri="{FF2B5EF4-FFF2-40B4-BE49-F238E27FC236}">
                <a16:creationId xmlns:a16="http://schemas.microsoft.com/office/drawing/2014/main" id="{E9851F7A-B016-4A91-85E3-61FE4869CE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Znalezione obrazy dla zapytania pierwsza pomoc dzieci">
            <a:extLst>
              <a:ext uri="{FF2B5EF4-FFF2-40B4-BE49-F238E27FC236}">
                <a16:creationId xmlns:a16="http://schemas.microsoft.com/office/drawing/2014/main" id="{BAF5A5AB-772B-405F-83D6-44750EEA3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44" y="2097743"/>
            <a:ext cx="3995592" cy="26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58BF3A6-DA3D-46C9-9892-D60713123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927" y="1231894"/>
            <a:ext cx="5490143" cy="4339177"/>
          </a:xfrm>
        </p:spPr>
        <p:txBody>
          <a:bodyPr>
            <a:normAutofit/>
          </a:bodyPr>
          <a:lstStyle/>
          <a:p>
            <a:pPr algn="l"/>
            <a:r>
              <a:rPr lang="pl-PL" sz="7000"/>
              <a:t>PIERWSZA POMOC </a:t>
            </a:r>
            <a:br>
              <a:rPr lang="pl-PL" sz="7000"/>
            </a:br>
            <a:r>
              <a:rPr lang="pl-PL" sz="7000"/>
              <a:t>W GRUPIE SŁOWIKÓW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ADC96A5-8763-4C04-9449-6BC700901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927" y="5660572"/>
            <a:ext cx="6020627" cy="785904"/>
          </a:xfrm>
        </p:spPr>
        <p:txBody>
          <a:bodyPr anchor="ctr">
            <a:normAutofit/>
          </a:bodyPr>
          <a:lstStyle/>
          <a:p>
            <a:pPr algn="l"/>
            <a:endParaRPr lang="pl-PL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0A2F14-5104-4968-9446-B68405B6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wewnątrz, ściana, stół, siedzi&#10;&#10;Opis wygenerowany przy wysokim poziomie pewności">
            <a:extLst>
              <a:ext uri="{FF2B5EF4-FFF2-40B4-BE49-F238E27FC236}">
                <a16:creationId xmlns:a16="http://schemas.microsoft.com/office/drawing/2014/main" id="{83528884-7646-492D-BBB1-A3A54E31F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93577" y="1714499"/>
            <a:ext cx="6858002" cy="3429000"/>
          </a:xfrm>
        </p:spPr>
      </p:pic>
      <p:pic>
        <p:nvPicPr>
          <p:cNvPr id="7" name="Obraz 6" descr="Obraz zawierający wewnątrz, osoba&#10;&#10;Opis wygenerowany przy bardzo wysokim poziomie pewności">
            <a:extLst>
              <a:ext uri="{FF2B5EF4-FFF2-40B4-BE49-F238E27FC236}">
                <a16:creationId xmlns:a16="http://schemas.microsoft.com/office/drawing/2014/main" id="{FBD45A91-2960-4D99-A44F-B15D346452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59578" y="1714500"/>
            <a:ext cx="6858000" cy="3429000"/>
          </a:xfrm>
          <a:prstGeom prst="rect">
            <a:avLst/>
          </a:prstGeom>
        </p:spPr>
      </p:pic>
      <p:pic>
        <p:nvPicPr>
          <p:cNvPr id="9" name="Obraz 8" descr="Obraz zawierający osoba, wewnątrz, ściana, siedzi&#10;&#10;Opis wygenerowany przy bardzo wysokim poziomie pewności">
            <a:extLst>
              <a:ext uri="{FF2B5EF4-FFF2-40B4-BE49-F238E27FC236}">
                <a16:creationId xmlns:a16="http://schemas.microsoft.com/office/drawing/2014/main" id="{3661E1F0-1AF6-4BF8-8117-C1B1AC9F27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1714500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4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E3DE4B3-9EE8-407C-8C15-976AD5175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270" y="3522563"/>
            <a:ext cx="2716590" cy="271659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3D64D2E-F9C4-4081-BAD8-3D2AB8229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933" y="645105"/>
            <a:ext cx="2985263" cy="27165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BA264F-EB69-45F8-8A9C-EBB2CF1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37425"/>
            <a:ext cx="5372146" cy="4742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200" dirty="0"/>
              <a:t>10 kwietnia dzieci z grupy Słowików razem z panią ratownik z PCK uczyły się: techniki udzielania pierwszej pomocy przedmedycznej,  prawidłowo wezwać pogotowie ratunkowe, numeru alarmowego – 112 oraz dowiedziały się w jaki sposób założyć bandaż. </a:t>
            </a:r>
          </a:p>
        </p:txBody>
      </p:sp>
    </p:spTree>
    <p:extLst>
      <p:ext uri="{BB962C8B-B14F-4D97-AF65-F5344CB8AC3E}">
        <p14:creationId xmlns:p14="http://schemas.microsoft.com/office/powerpoint/2010/main" val="86134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0D38F7-483F-4401-9096-F59DF0D3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trawa, osoba, dziecko, wewnątrz&#10;&#10;Opis wygenerowany przy bardzo wysokim poziomie pewności">
            <a:extLst>
              <a:ext uri="{FF2B5EF4-FFF2-40B4-BE49-F238E27FC236}">
                <a16:creationId xmlns:a16="http://schemas.microsoft.com/office/drawing/2014/main" id="{E0973F34-5FC4-43E7-8047-DC190CCF0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932" y="0"/>
            <a:ext cx="13716000" cy="6858000"/>
          </a:xfrm>
        </p:spPr>
      </p:pic>
    </p:spTree>
    <p:extLst>
      <p:ext uri="{BB962C8B-B14F-4D97-AF65-F5344CB8AC3E}">
        <p14:creationId xmlns:p14="http://schemas.microsoft.com/office/powerpoint/2010/main" val="202493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rawa, wewnątrz, dziecko, osoba&#10;&#10;Opis wygenerowany przy bardzo wysokim poziomie pewności">
            <a:extLst>
              <a:ext uri="{FF2B5EF4-FFF2-40B4-BE49-F238E27FC236}">
                <a16:creationId xmlns:a16="http://schemas.microsoft.com/office/drawing/2014/main" id="{0E7743FF-3DE8-4960-AA21-C95AAD77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4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zawartości 4" descr="Obraz zawierający wewnątrz, osoba, meble&#10;&#10;Opis wygenerowany przy wysokim poziomie pewności">
            <a:extLst>
              <a:ext uri="{FF2B5EF4-FFF2-40B4-BE49-F238E27FC236}">
                <a16:creationId xmlns:a16="http://schemas.microsoft.com/office/drawing/2014/main" id="{8E67F82C-72AA-4FE0-8ADD-B8E913574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10467" y="361196"/>
            <a:ext cx="5571066" cy="61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6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osoba, wewnątrz, siedzi, trzymający&#10;&#10;Opis wygenerowany przy bardzo wysokim poziomie pewności">
            <a:extLst>
              <a:ext uri="{FF2B5EF4-FFF2-40B4-BE49-F238E27FC236}">
                <a16:creationId xmlns:a16="http://schemas.microsoft.com/office/drawing/2014/main" id="{900B828D-25F7-4357-8B71-7AAE3A371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25662" y="1600035"/>
            <a:ext cx="6858000" cy="3657929"/>
          </a:xfrm>
        </p:spPr>
      </p:pic>
      <p:pic>
        <p:nvPicPr>
          <p:cNvPr id="7" name="Obraz 6" descr="Obraz zawierający osoba, dziecko, chłopiec, mały&#10;&#10;Opis wygenerowany przy bardzo wysokim poziomie pewności">
            <a:extLst>
              <a:ext uri="{FF2B5EF4-FFF2-40B4-BE49-F238E27FC236}">
                <a16:creationId xmlns:a16="http://schemas.microsoft.com/office/drawing/2014/main" id="{9957E1F2-CE70-464D-A4FC-94BC9B0136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63825" y="1714500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0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0984CB-1224-4BF8-913A-71CC9F0B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osoba, wewnątrz&#10;&#10;Opis wygenerowany przy bardzo wysokim poziomie pewności">
            <a:extLst>
              <a:ext uri="{FF2B5EF4-FFF2-40B4-BE49-F238E27FC236}">
                <a16:creationId xmlns:a16="http://schemas.microsoft.com/office/drawing/2014/main" id="{E19D27CE-B3E9-4CE9-A947-578C458D4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363140" y="1714500"/>
            <a:ext cx="6857999" cy="3428999"/>
          </a:xfrm>
        </p:spPr>
      </p:pic>
      <p:pic>
        <p:nvPicPr>
          <p:cNvPr id="7" name="Obraz 6" descr="Obraz zawierający wewnątrz, osoba, małe&#10;&#10;Opis wygenerowany przy wysokim poziomie pewności">
            <a:extLst>
              <a:ext uri="{FF2B5EF4-FFF2-40B4-BE49-F238E27FC236}">
                <a16:creationId xmlns:a16="http://schemas.microsoft.com/office/drawing/2014/main" id="{C86A5BFA-19EE-4807-8A91-8CDC5DC35F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1714500"/>
            <a:ext cx="6858000" cy="3429000"/>
          </a:xfrm>
          <a:prstGeom prst="rect">
            <a:avLst/>
          </a:prstGeom>
        </p:spPr>
      </p:pic>
      <p:pic>
        <p:nvPicPr>
          <p:cNvPr id="9" name="Obraz 8" descr="Obraz zawierający wewnątrz, dziecko, osoba, mały&#10;&#10;Opis wygenerowany przy bardzo wysokim poziomie pewności">
            <a:extLst>
              <a:ext uri="{FF2B5EF4-FFF2-40B4-BE49-F238E27FC236}">
                <a16:creationId xmlns:a16="http://schemas.microsoft.com/office/drawing/2014/main" id="{D133E505-B34C-45B4-A820-A5B78B73A0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97140" y="1714500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117637-F34C-4E22-BD90-27A80AEB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osoba, wewnątrz, dziecko, wypchany&#10;&#10;Opis wygenerowany przy bardzo wysokim poziomie pewności">
            <a:extLst>
              <a:ext uri="{FF2B5EF4-FFF2-40B4-BE49-F238E27FC236}">
                <a16:creationId xmlns:a16="http://schemas.microsoft.com/office/drawing/2014/main" id="{65896255-77F9-4E6D-93A8-AE5CE74B4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045113" y="1714499"/>
            <a:ext cx="6858002" cy="3429000"/>
          </a:xfrm>
        </p:spPr>
      </p:pic>
      <p:pic>
        <p:nvPicPr>
          <p:cNvPr id="7" name="Obraz 6" descr="Obraz zawierający wewnątrz, lalka, siedzi, zabawka&#10;&#10;Opis wygenerowany przy wysokim poziomie pewności">
            <a:extLst>
              <a:ext uri="{FF2B5EF4-FFF2-40B4-BE49-F238E27FC236}">
                <a16:creationId xmlns:a16="http://schemas.microsoft.com/office/drawing/2014/main" id="{BC1FD2E9-65A6-493F-B278-9BC26E6BF6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49294" y="1714500"/>
            <a:ext cx="6858000" cy="3429000"/>
          </a:xfrm>
          <a:prstGeom prst="rect">
            <a:avLst/>
          </a:prstGeom>
        </p:spPr>
      </p:pic>
      <p:pic>
        <p:nvPicPr>
          <p:cNvPr id="9" name="Obraz 8" descr="Obraz zawierający wewnątrz, ściana&#10;&#10;Opis wygenerowany przy wysokim poziomie pewności">
            <a:extLst>
              <a:ext uri="{FF2B5EF4-FFF2-40B4-BE49-F238E27FC236}">
                <a16:creationId xmlns:a16="http://schemas.microsoft.com/office/drawing/2014/main" id="{A8D8B3C9-CBF1-4291-849E-8A4A0D78D6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43700" y="1714498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0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AA70F0-B4EC-4119-BEB0-79223F07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osoba, dziecko, wewnątrz, siedzi&#10;&#10;Opis wygenerowany przy wysokim poziomie pewności">
            <a:extLst>
              <a:ext uri="{FF2B5EF4-FFF2-40B4-BE49-F238E27FC236}">
                <a16:creationId xmlns:a16="http://schemas.microsoft.com/office/drawing/2014/main" id="{174E3574-77C1-4E13-B33E-9AF63579C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33477" y="1714500"/>
            <a:ext cx="6858003" cy="3429001"/>
          </a:xfrm>
        </p:spPr>
      </p:pic>
      <p:pic>
        <p:nvPicPr>
          <p:cNvPr id="7" name="Obraz 6" descr="Obraz zawierający osoba, wewnątrz, dziecko, siedzi&#10;&#10;Opis wygenerowany przy wysokim poziomie pewności">
            <a:extLst>
              <a:ext uri="{FF2B5EF4-FFF2-40B4-BE49-F238E27FC236}">
                <a16:creationId xmlns:a16="http://schemas.microsoft.com/office/drawing/2014/main" id="{5A73CF61-3812-4B6E-A590-50CFAF241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1714500"/>
            <a:ext cx="6858000" cy="3429000"/>
          </a:xfrm>
          <a:prstGeom prst="rect">
            <a:avLst/>
          </a:prstGeom>
        </p:spPr>
      </p:pic>
      <p:pic>
        <p:nvPicPr>
          <p:cNvPr id="9" name="Obraz 8" descr="Obraz zawierający osoba, wewnątrz, dziecko&#10;&#10;Opis wygenerowany przy bardzo wysokim poziomie pewności">
            <a:extLst>
              <a:ext uri="{FF2B5EF4-FFF2-40B4-BE49-F238E27FC236}">
                <a16:creationId xmlns:a16="http://schemas.microsoft.com/office/drawing/2014/main" id="{41D539E1-C754-403F-8346-2EF354D9E5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67476" y="1714498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67533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Znaczek</Template>
  <TotalTime>24</TotalTime>
  <Words>41</Words>
  <Application>Microsoft Office PowerPoint</Application>
  <PresentationFormat>Panoramiczny</PresentationFormat>
  <Paragraphs>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Impact</vt:lpstr>
      <vt:lpstr>Znaczek</vt:lpstr>
      <vt:lpstr>PIERWSZA POMOC  W GRUPIE SŁOWIKÓW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PIERWSZA POMOC W GRUPIE SŁOWIKÓW</dc:title>
  <dc:creator>Krzysztof Chudy</dc:creator>
  <cp:lastModifiedBy>Ania</cp:lastModifiedBy>
  <cp:revision>5</cp:revision>
  <dcterms:created xsi:type="dcterms:W3CDTF">2018-04-23T12:50:53Z</dcterms:created>
  <dcterms:modified xsi:type="dcterms:W3CDTF">2018-04-24T20:16:47Z</dcterms:modified>
</cp:coreProperties>
</file>