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BE7130-3032-4A63-90D5-625A78D4E158}" type="datetimeFigureOut">
              <a:rPr lang="pl-PL" smtClean="0"/>
              <a:t>2017-11-10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BC46DB-D559-48D2-AE0B-990DF075334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5929355" cy="103710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Sałatka Jarzynowa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1357298"/>
            <a:ext cx="7643866" cy="450059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Zamieniliśmy </a:t>
            </a:r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się w prawdziwych kucharzy.</a:t>
            </a:r>
          </a:p>
          <a:p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Przynieśliśmy do </a:t>
            </a:r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przedszkola deski do krojenia, fartuszki, czapeczki oraz warzywa, potrzebne do sałatki jarzynowej. </a:t>
            </a:r>
            <a:endParaRPr lang="pl-PL" sz="2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Rozmawialiśmy o </a:t>
            </a:r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tym jak ważne jest jedzenie warzyw, po czym </a:t>
            </a:r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zabraliśmy </a:t>
            </a:r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się za zrobienie sałatki. Mycie, krojenie i mieszanie składników sprawiało </a:t>
            </a:r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 wiele </a:t>
            </a:r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radości. </a:t>
            </a:r>
          </a:p>
          <a:p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Sałatka oczywiście była przepyszna, o czym przekonały się wszystkie dzieci a także </a:t>
            </a:r>
            <a:r>
              <a:rPr lang="pl-PL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rodzice.</a:t>
            </a:r>
            <a:endParaRPr lang="pl-PL" sz="2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00100" y="621508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Grupa 0E</a:t>
            </a:r>
            <a:endParaRPr lang="pl-PL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929190" y="6286520"/>
            <a:ext cx="400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Opracowała Liliana Turczyn</a:t>
            </a:r>
            <a:endParaRPr lang="pl-PL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Q\Desktop\telefon\Nowy folder\IMG_20171011_101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4" y="142853"/>
            <a:ext cx="5214972" cy="3128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SQ\Desktop\telefon\Nowy folder\IMG_20171011_10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400424"/>
            <a:ext cx="5500695" cy="3300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Q\Desktop\telefon\Nowy folder\IMG_20171011_104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1"/>
            <a:ext cx="5334005" cy="320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SQ\Desktop\telefon\Nowy folder\IMG_20171011_104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543283"/>
            <a:ext cx="5286412" cy="317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Q\Desktop\telefon\Nowy folder\IMG_20171011_105154.jpg"/>
          <p:cNvPicPr>
            <a:picLocks noChangeAspect="1" noChangeArrowheads="1"/>
          </p:cNvPicPr>
          <p:nvPr/>
        </p:nvPicPr>
        <p:blipFill>
          <a:blip r:embed="rId2" cstate="print"/>
          <a:srcRect l="18749" t="520" r="29688" b="29108"/>
          <a:stretch>
            <a:fillRect/>
          </a:stretch>
        </p:blipFill>
        <p:spPr bwMode="auto">
          <a:xfrm>
            <a:off x="214282" y="214290"/>
            <a:ext cx="3571901" cy="292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SQ\Desktop\telefon\Nowy folder\IMG_20171011_105256.jpg"/>
          <p:cNvPicPr>
            <a:picLocks noChangeAspect="1" noChangeArrowheads="1"/>
          </p:cNvPicPr>
          <p:nvPr/>
        </p:nvPicPr>
        <p:blipFill>
          <a:blip r:embed="rId3" cstate="print"/>
          <a:srcRect l="12500" t="21354" r="14843" b="4427"/>
          <a:stretch>
            <a:fillRect/>
          </a:stretch>
        </p:blipFill>
        <p:spPr bwMode="auto">
          <a:xfrm>
            <a:off x="3143241" y="3286125"/>
            <a:ext cx="5500727" cy="337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Q\Desktop\telefon\Nowy folder\IMG_20171011_10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5" y="214290"/>
            <a:ext cx="500066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Q\Desktop\telefon\Nowy folder\IMG_20171011_105201.jpg"/>
          <p:cNvPicPr>
            <a:picLocks noChangeAspect="1" noChangeArrowheads="1"/>
          </p:cNvPicPr>
          <p:nvPr/>
        </p:nvPicPr>
        <p:blipFill>
          <a:blip r:embed="rId3" cstate="print"/>
          <a:srcRect l="8593" t="7031" r="10937"/>
          <a:stretch>
            <a:fillRect/>
          </a:stretch>
        </p:blipFill>
        <p:spPr bwMode="auto">
          <a:xfrm>
            <a:off x="214283" y="3357563"/>
            <a:ext cx="4746525" cy="329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Q\Desktop\telefon\Nowy folder\IMG_20171011_105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5238787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SQ\Desktop\telefon\Nowy folder\IMG_20171011_110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3500438"/>
            <a:ext cx="5286380" cy="3171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Q\Desktop\telefon\Nowy folder\IMG_20171011_11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773" y="214290"/>
            <a:ext cx="523878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SQ\Desktop\telefon\Nowy folder\IMG_20171011_114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9"/>
            <a:ext cx="5214943" cy="3128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Q\Desktop\telefon\Nowy folder\IMG_20171011_114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5357851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SQ\Desktop\telefon\Nowy folder\IMG_20171011_115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86163"/>
            <a:ext cx="5143504" cy="308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Q\Desktop\telefon\Nowy folder\IMG_20171011_115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51" y="214290"/>
            <a:ext cx="488159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SQ\Desktop\telefon\Nowy folder\IMG_20171011_115932.jpg"/>
          <p:cNvPicPr>
            <a:picLocks noChangeAspect="1" noChangeArrowheads="1"/>
          </p:cNvPicPr>
          <p:nvPr/>
        </p:nvPicPr>
        <p:blipFill>
          <a:blip r:embed="rId3" cstate="print"/>
          <a:srcRect l="26562" t="4427" r="5468" b="5729"/>
          <a:stretch>
            <a:fillRect/>
          </a:stretch>
        </p:blipFill>
        <p:spPr bwMode="auto">
          <a:xfrm>
            <a:off x="214283" y="3286125"/>
            <a:ext cx="4171356" cy="330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</TotalTime>
  <Words>74</Words>
  <Application>Microsoft Office PowerPoint</Application>
  <PresentationFormat>Pokaz na ekranie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Wykusz</vt:lpstr>
      <vt:lpstr>Sałatka Jarzynowa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Sałatka Jarzynowa</dc:title>
  <dc:creator>SQ</dc:creator>
  <cp:lastModifiedBy>SQ</cp:lastModifiedBy>
  <cp:revision>8</cp:revision>
  <dcterms:created xsi:type="dcterms:W3CDTF">2017-11-10T16:14:38Z</dcterms:created>
  <dcterms:modified xsi:type="dcterms:W3CDTF">2017-11-10T17:32:14Z</dcterms:modified>
</cp:coreProperties>
</file>