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3004800" cy="9753600"/>
  <p:notesSz cx="6858000" cy="9144000"/>
  <p:defaultTextStyle>
    <a:lvl1pPr algn="ctr" defTabSz="584200">
      <a:defRPr sz="4000">
        <a:solidFill>
          <a:srgbClr val="858585"/>
        </a:solidFill>
        <a:latin typeface="+mn-lt"/>
        <a:ea typeface="+mn-ea"/>
        <a:cs typeface="+mn-cs"/>
        <a:sym typeface="Marker Felt"/>
      </a:defRPr>
    </a:lvl1pPr>
    <a:lvl2pPr indent="228600" algn="ctr" defTabSz="584200">
      <a:defRPr sz="4000">
        <a:solidFill>
          <a:srgbClr val="858585"/>
        </a:solidFill>
        <a:latin typeface="+mn-lt"/>
        <a:ea typeface="+mn-ea"/>
        <a:cs typeface="+mn-cs"/>
        <a:sym typeface="Marker Felt"/>
      </a:defRPr>
    </a:lvl2pPr>
    <a:lvl3pPr indent="457200" algn="ctr" defTabSz="584200">
      <a:defRPr sz="4000">
        <a:solidFill>
          <a:srgbClr val="858585"/>
        </a:solidFill>
        <a:latin typeface="+mn-lt"/>
        <a:ea typeface="+mn-ea"/>
        <a:cs typeface="+mn-cs"/>
        <a:sym typeface="Marker Felt"/>
      </a:defRPr>
    </a:lvl3pPr>
    <a:lvl4pPr indent="685800" algn="ctr" defTabSz="584200">
      <a:defRPr sz="4000">
        <a:solidFill>
          <a:srgbClr val="858585"/>
        </a:solidFill>
        <a:latin typeface="+mn-lt"/>
        <a:ea typeface="+mn-ea"/>
        <a:cs typeface="+mn-cs"/>
        <a:sym typeface="Marker Felt"/>
      </a:defRPr>
    </a:lvl4pPr>
    <a:lvl5pPr indent="914400" algn="ctr" defTabSz="584200">
      <a:defRPr sz="4000">
        <a:solidFill>
          <a:srgbClr val="858585"/>
        </a:solidFill>
        <a:latin typeface="+mn-lt"/>
        <a:ea typeface="+mn-ea"/>
        <a:cs typeface="+mn-cs"/>
        <a:sym typeface="Marker Felt"/>
      </a:defRPr>
    </a:lvl5pPr>
    <a:lvl6pPr indent="1143000" algn="ctr" defTabSz="584200">
      <a:defRPr sz="4000">
        <a:solidFill>
          <a:srgbClr val="858585"/>
        </a:solidFill>
        <a:latin typeface="+mn-lt"/>
        <a:ea typeface="+mn-ea"/>
        <a:cs typeface="+mn-cs"/>
        <a:sym typeface="Marker Felt"/>
      </a:defRPr>
    </a:lvl6pPr>
    <a:lvl7pPr indent="1371600" algn="ctr" defTabSz="584200">
      <a:defRPr sz="4000">
        <a:solidFill>
          <a:srgbClr val="858585"/>
        </a:solidFill>
        <a:latin typeface="+mn-lt"/>
        <a:ea typeface="+mn-ea"/>
        <a:cs typeface="+mn-cs"/>
        <a:sym typeface="Marker Felt"/>
      </a:defRPr>
    </a:lvl7pPr>
    <a:lvl8pPr indent="1600200" algn="ctr" defTabSz="584200">
      <a:defRPr sz="4000">
        <a:solidFill>
          <a:srgbClr val="858585"/>
        </a:solidFill>
        <a:latin typeface="+mn-lt"/>
        <a:ea typeface="+mn-ea"/>
        <a:cs typeface="+mn-cs"/>
        <a:sym typeface="Marker Felt"/>
      </a:defRPr>
    </a:lvl8pPr>
    <a:lvl9pPr indent="1828800" algn="ctr" defTabSz="584200">
      <a:defRPr sz="4000">
        <a:solidFill>
          <a:srgbClr val="858585"/>
        </a:solidFill>
        <a:latin typeface="+mn-lt"/>
        <a:ea typeface="+mn-ea"/>
        <a:cs typeface="+mn-cs"/>
        <a:sym typeface="Marker Fel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858585"/>
        </a:fontRef>
        <a:srgbClr val="858585"/>
      </a:tcTxStyle>
      <a:tcStyle>
        <a:tcBdr>
          <a:left>
            <a:ln w="12700" cap="flat">
              <a:solidFill>
                <a:srgbClr val="4780AA"/>
              </a:solidFill>
              <a:prstDash val="solid"/>
              <a:miter lim="400000"/>
            </a:ln>
          </a:left>
          <a:right>
            <a:ln w="12700" cap="flat">
              <a:solidFill>
                <a:srgbClr val="4780AA"/>
              </a:solidFill>
              <a:prstDash val="solid"/>
              <a:miter lim="400000"/>
            </a:ln>
          </a:right>
          <a:top>
            <a:ln w="12700" cap="flat">
              <a:solidFill>
                <a:srgbClr val="4780AA"/>
              </a:solidFill>
              <a:prstDash val="solid"/>
              <a:miter lim="400000"/>
            </a:ln>
          </a:top>
          <a:bottom>
            <a:ln w="12700" cap="flat">
              <a:solidFill>
                <a:srgbClr val="4780AA"/>
              </a:solidFill>
              <a:prstDash val="solid"/>
              <a:miter lim="400000"/>
            </a:ln>
          </a:bottom>
          <a:insideH>
            <a:ln w="12700" cap="flat">
              <a:solidFill>
                <a:srgbClr val="4780AA"/>
              </a:solidFill>
              <a:prstDash val="solid"/>
              <a:miter lim="400000"/>
            </a:ln>
          </a:insideH>
          <a:insideV>
            <a:ln w="12700" cap="flat">
              <a:solidFill>
                <a:srgbClr val="4780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B9C4C8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4780AA"/>
              </a:solidFill>
              <a:prstDash val="solid"/>
              <a:miter lim="400000"/>
            </a:ln>
          </a:left>
          <a:right>
            <a:ln w="12700" cap="flat">
              <a:solidFill>
                <a:srgbClr val="4780AA"/>
              </a:solidFill>
              <a:prstDash val="solid"/>
              <a:miter lim="400000"/>
            </a:ln>
          </a:right>
          <a:top>
            <a:ln w="12700" cap="flat">
              <a:solidFill>
                <a:srgbClr val="4780AA"/>
              </a:solidFill>
              <a:prstDash val="solid"/>
              <a:miter lim="400000"/>
            </a:ln>
          </a:top>
          <a:bottom>
            <a:ln w="12700" cap="flat">
              <a:solidFill>
                <a:srgbClr val="4780AA"/>
              </a:solidFill>
              <a:prstDash val="solid"/>
              <a:miter lim="400000"/>
            </a:ln>
          </a:bottom>
          <a:insideH>
            <a:ln w="12700" cap="flat">
              <a:solidFill>
                <a:srgbClr val="4780AA"/>
              </a:solidFill>
              <a:prstDash val="solid"/>
              <a:miter lim="400000"/>
            </a:ln>
          </a:insideH>
          <a:insideV>
            <a:ln w="12700" cap="flat">
              <a:solidFill>
                <a:srgbClr val="4780AA"/>
              </a:solidFill>
              <a:prstDash val="solid"/>
              <a:miter lim="400000"/>
            </a:ln>
          </a:insideV>
        </a:tcBdr>
        <a:fill>
          <a:solidFill>
            <a:srgbClr val="0097EB">
              <a:alpha val="62000"/>
            </a:srgbClr>
          </a:solidFill>
        </a:fill>
      </a:tcStyle>
    </a:firstCol>
    <a:lastRow>
      <a:tcTxStyle b="off" i="off">
        <a:fontRef idx="minor">
          <a:srgbClr val="45A7DE"/>
        </a:fontRef>
        <a:srgbClr val="45A7DE"/>
      </a:tcTxStyle>
      <a:tcStyle>
        <a:tcBdr>
          <a:left>
            <a:ln w="12700" cap="flat">
              <a:solidFill>
                <a:srgbClr val="4780AA"/>
              </a:solidFill>
              <a:prstDash val="solid"/>
              <a:miter lim="400000"/>
            </a:ln>
          </a:left>
          <a:right>
            <a:ln w="12700" cap="flat">
              <a:solidFill>
                <a:srgbClr val="4780AA"/>
              </a:solidFill>
              <a:prstDash val="solid"/>
              <a:miter lim="400000"/>
            </a:ln>
          </a:right>
          <a:top>
            <a:ln w="25400" cap="flat">
              <a:solidFill>
                <a:srgbClr val="4780AA"/>
              </a:solidFill>
              <a:prstDash val="solid"/>
              <a:miter lim="400000"/>
            </a:ln>
          </a:top>
          <a:bottom>
            <a:ln w="12700" cap="flat">
              <a:solidFill>
                <a:srgbClr val="4780AA"/>
              </a:solidFill>
              <a:prstDash val="solid"/>
              <a:miter lim="400000"/>
            </a:ln>
          </a:bottom>
          <a:insideH>
            <a:ln w="12700" cap="flat">
              <a:solidFill>
                <a:srgbClr val="4780AA"/>
              </a:solidFill>
              <a:prstDash val="solid"/>
              <a:miter lim="400000"/>
            </a:ln>
          </a:insideH>
          <a:insideV>
            <a:ln w="12700" cap="flat">
              <a:solidFill>
                <a:srgbClr val="4780AA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4780AA"/>
              </a:solidFill>
              <a:prstDash val="solid"/>
              <a:miter lim="400000"/>
            </a:ln>
          </a:left>
          <a:right>
            <a:ln w="12700" cap="flat">
              <a:solidFill>
                <a:srgbClr val="4780AA"/>
              </a:solidFill>
              <a:prstDash val="solid"/>
              <a:miter lim="400000"/>
            </a:ln>
          </a:right>
          <a:top>
            <a:ln w="12700" cap="flat">
              <a:solidFill>
                <a:srgbClr val="4780AA"/>
              </a:solidFill>
              <a:prstDash val="solid"/>
              <a:miter lim="400000"/>
            </a:ln>
          </a:top>
          <a:bottom>
            <a:ln w="12700" cap="flat">
              <a:solidFill>
                <a:srgbClr val="4780AA"/>
              </a:solidFill>
              <a:prstDash val="solid"/>
              <a:miter lim="400000"/>
            </a:ln>
          </a:bottom>
          <a:insideH>
            <a:ln w="12700" cap="flat">
              <a:solidFill>
                <a:srgbClr val="4780AA"/>
              </a:solidFill>
              <a:prstDash val="solid"/>
              <a:miter lim="400000"/>
            </a:ln>
          </a:insideH>
          <a:insideV>
            <a:ln w="12700" cap="flat">
              <a:solidFill>
                <a:srgbClr val="4780AA"/>
              </a:solidFill>
              <a:prstDash val="solid"/>
              <a:miter lim="400000"/>
            </a:ln>
          </a:insideV>
        </a:tcBdr>
        <a:fill>
          <a:solidFill>
            <a:srgbClr val="0097EB">
              <a:alpha val="62000"/>
            </a:srgbClr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858585"/>
        </a:fontRef>
        <a:srgbClr val="858585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97EB">
                  <a:alpha val="62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97EB">
                  <a:alpha val="62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97EB">
                  <a:alpha val="62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97EB">
              <a:alpha val="1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97EB">
                  <a:alpha val="62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97EB">
                  <a:alpha val="62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97EB">
                  <a:alpha val="62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533FF">
              <a:alpha val="62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0097EB">
                  <a:alpha val="62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2A1C9C">
              <a:alpha val="8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0097EB">
                  <a:alpha val="62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2A1C9C">
              <a:alpha val="80000"/>
            </a:srgb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858585"/>
        </a:fontRef>
        <a:srgbClr val="858585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4C4C4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BABABA">
              <a:alpha val="70000"/>
            </a:srgbClr>
          </a:solidFill>
        </a:fill>
      </a:tcStyle>
    </a:firstCol>
    <a:lastRow>
      <a:tcTxStyle b="off" i="off">
        <a:fontRef idx="minor">
          <a:srgbClr val="858585"/>
        </a:fontRef>
        <a:srgbClr val="858585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4B4B4B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6FBC00">
              <a:alpha val="62000"/>
            </a:srgb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858585"/>
        </a:fontRef>
        <a:srgbClr val="858585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68685"/>
              </a:solidFill>
              <a:prstDash val="solid"/>
              <a:miter lim="400000"/>
            </a:ln>
          </a:top>
          <a:bottom>
            <a:ln w="12700" cap="flat">
              <a:solidFill>
                <a:srgbClr val="868685"/>
              </a:solidFill>
              <a:prstDash val="solid"/>
              <a:miter lim="400000"/>
            </a:ln>
          </a:bottom>
          <a:insideH>
            <a:ln w="12700" cap="flat">
              <a:solidFill>
                <a:srgbClr val="868685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>
              <a:alpha val="50000"/>
            </a:srgbClr>
          </a:solidFill>
        </a:fill>
      </a:tcStyle>
    </a:wholeTbl>
    <a:band2H>
      <a:tcTxStyle/>
      <a:tcStyle>
        <a:tcBdr/>
        <a:fill>
          <a:solidFill>
            <a:srgbClr val="D5CBC0">
              <a:alpha val="39000"/>
            </a:srgbClr>
          </a:solidFill>
        </a:fill>
      </a:tcStyle>
    </a:band2H>
    <a:firstCol>
      <a:tcTxStyle b="off" i="off">
        <a:fontRef idx="minor">
          <a:srgbClr val="858585"/>
        </a:fontRef>
        <a:srgbClr val="858585"/>
      </a:tcTxStyle>
      <a:tcStyle>
        <a:tcBdr>
          <a:left>
            <a:ln w="12700" cap="flat">
              <a:solidFill>
                <a:srgbClr val="868685"/>
              </a:solidFill>
              <a:prstDash val="solid"/>
              <a:miter lim="400000"/>
            </a:ln>
          </a:left>
          <a:right>
            <a:ln w="12700" cap="flat">
              <a:solidFill>
                <a:srgbClr val="868685"/>
              </a:solidFill>
              <a:prstDash val="solid"/>
              <a:miter lim="400000"/>
            </a:ln>
          </a:right>
          <a:top>
            <a:ln w="12700" cap="flat">
              <a:solidFill>
                <a:srgbClr val="868685"/>
              </a:solidFill>
              <a:prstDash val="solid"/>
              <a:miter lim="400000"/>
            </a:ln>
          </a:top>
          <a:bottom>
            <a:ln w="12700" cap="flat">
              <a:solidFill>
                <a:srgbClr val="868685"/>
              </a:solidFill>
              <a:prstDash val="solid"/>
              <a:miter lim="400000"/>
            </a:ln>
          </a:bottom>
          <a:insideH>
            <a:ln w="12700" cap="flat">
              <a:solidFill>
                <a:srgbClr val="868685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>
              <a:alpha val="5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A3C00"/>
              </a:solidFill>
              <a:prstDash val="solid"/>
              <a:miter lim="400000"/>
            </a:ln>
          </a:top>
          <a:bottom>
            <a:ln w="12700" cap="flat">
              <a:solidFill>
                <a:srgbClr val="9A3C00"/>
              </a:solidFill>
              <a:prstDash val="solid"/>
              <a:miter lim="400000"/>
            </a:ln>
          </a:bottom>
          <a:insideH>
            <a:ln w="12700" cap="flat">
              <a:solidFill>
                <a:srgbClr val="9A3C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E5F00">
              <a:alpha val="8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A3C00"/>
              </a:solidFill>
              <a:prstDash val="solid"/>
              <a:miter lim="400000"/>
            </a:ln>
          </a:top>
          <a:bottom>
            <a:ln w="12700" cap="flat">
              <a:solidFill>
                <a:srgbClr val="9A3C00"/>
              </a:solidFill>
              <a:prstDash val="solid"/>
              <a:miter lim="400000"/>
            </a:ln>
          </a:bottom>
          <a:insideH>
            <a:ln w="12700" cap="flat">
              <a:solidFill>
                <a:srgbClr val="9A3C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E5F00">
              <a:alpha val="80000"/>
            </a:srgb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858585"/>
        </a:fontRef>
        <a:srgbClr val="858585"/>
      </a:tcTxStyle>
      <a:tcStyle>
        <a:tcBdr>
          <a:left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85948">
              <a:alpha val="1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160F02">
                  <a:alpha val="70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160F02">
                  <a:alpha val="70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160F02">
                  <a:alpha val="70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160F02">
                  <a:alpha val="70000"/>
                </a:srgbClr>
              </a:solidFill>
              <a:prstDash val="solid"/>
              <a:miter lim="400000"/>
            </a:ln>
          </a:insideV>
        </a:tcBdr>
        <a:fill>
          <a:solidFill>
            <a:srgbClr val="685948">
              <a:alpha val="62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insideV>
        </a:tcBdr>
        <a:fill>
          <a:solidFill>
            <a:srgbClr val="000000">
              <a:alpha val="7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insideV>
        </a:tcBdr>
        <a:fill>
          <a:solidFill>
            <a:srgbClr val="000000">
              <a:alpha val="70000"/>
            </a:srgbClr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858585"/>
        </a:fontRef>
        <a:srgbClr val="858585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97EB">
                  <a:alpha val="62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0097EB">
                  <a:alpha val="62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0097EB">
                  <a:alpha val="62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>
              <a:alpha val="50000"/>
            </a:srgbClr>
          </a:solidFill>
        </a:fill>
      </a:tcStyle>
    </a:wholeTbl>
    <a:band2H>
      <a:tcTxStyle/>
      <a:tcStyle>
        <a:tcBdr/>
        <a:fill>
          <a:solidFill>
            <a:srgbClr val="FEFEE0">
              <a:alpha val="55000"/>
            </a:srgbClr>
          </a:solidFill>
        </a:fill>
      </a:tcStyle>
    </a:band2H>
    <a:firstCol>
      <a:tcTxStyle b="off" i="off">
        <a:fontRef idx="minor">
          <a:srgbClr val="45A7DE"/>
        </a:fontRef>
        <a:srgbClr val="45A7DE"/>
      </a:tcTxStyle>
      <a:tcStyle>
        <a:tcBdr>
          <a:left>
            <a:ln w="12700" cap="flat">
              <a:noFill/>
              <a:miter lim="400000"/>
            </a:ln>
          </a:left>
          <a:right>
            <a:ln w="31750" cap="flat">
              <a:solidFill>
                <a:srgbClr val="E3266D">
                  <a:alpha val="62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0097EB">
                  <a:alpha val="62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0097EB">
                  <a:alpha val="62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0097EB">
                  <a:alpha val="62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>
              <a:alpha val="50000"/>
            </a:srgbClr>
          </a:solidFill>
        </a:fill>
      </a:tcStyle>
    </a:firstCol>
    <a:lastRow>
      <a:tcTxStyle b="off" i="off">
        <a:fontRef idx="minor">
          <a:srgbClr val="45A7DE"/>
        </a:fontRef>
        <a:srgbClr val="45A7D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97EB">
                  <a:alpha val="6200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97EB">
                  <a:alpha val="62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>
              <a:alpha val="50000"/>
            </a:srgbClr>
          </a:solidFill>
        </a:fill>
      </a:tcStyle>
    </a:lastRow>
    <a:firstRow>
      <a:tcTxStyle b="off" i="off">
        <a:fontRef idx="minor">
          <a:srgbClr val="45A7DE"/>
        </a:fontRef>
        <a:srgbClr val="45A7D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0097EB">
                  <a:alpha val="62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0097EB">
                  <a:alpha val="62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>
              <a:alpha val="50000"/>
            </a:srgb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9" d="100"/>
          <a:sy n="49" d="100"/>
        </p:scale>
        <p:origin x="1392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0" name="Shape 3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tuł i pod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1270000" y="1917700"/>
            <a:ext cx="10464800" cy="2794000"/>
          </a:xfrm>
          <a:prstGeom prst="rect">
            <a:avLst/>
          </a:prstGeom>
        </p:spPr>
        <p:txBody>
          <a:bodyPr anchor="b"/>
          <a:lstStyle>
            <a:lvl1pPr>
              <a:defRPr sz="95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9500">
                <a:solidFill>
                  <a:srgbClr val="45A7DE"/>
                </a:solidFill>
              </a:rPr>
              <a:t>Tekst tytułowy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1270000" y="5016500"/>
            <a:ext cx="10464800" cy="1270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000"/>
            </a:lvl1pPr>
            <a:lvl2pPr marL="0" indent="228600" algn="ctr">
              <a:spcBef>
                <a:spcPts val="0"/>
              </a:spcBef>
              <a:buSzTx/>
              <a:buNone/>
              <a:defRPr sz="4000"/>
            </a:lvl2pPr>
            <a:lvl3pPr marL="0" indent="457200" algn="ctr">
              <a:spcBef>
                <a:spcPts val="0"/>
              </a:spcBef>
              <a:buSzTx/>
              <a:buNone/>
              <a:defRPr sz="4000"/>
            </a:lvl3pPr>
            <a:lvl4pPr marL="0" indent="685800" algn="ctr">
              <a:spcBef>
                <a:spcPts val="0"/>
              </a:spcBef>
              <a:buSzTx/>
              <a:buNone/>
              <a:defRPr sz="4000"/>
            </a:lvl4pPr>
            <a:lvl5pPr marL="0" indent="914400" algn="ctr">
              <a:spcBef>
                <a:spcPts val="0"/>
              </a:spcBef>
              <a:buSzTx/>
              <a:buNone/>
              <a:defRPr sz="40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858585"/>
                </a:solidFill>
              </a:rPr>
              <a:t>Treść - poziom 1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858585"/>
                </a:solidFill>
              </a:rPr>
              <a:t>Treść - poziom 2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858585"/>
                </a:solidFill>
              </a:rPr>
              <a:t>Treść - poziom 3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858585"/>
                </a:solidFill>
              </a:rPr>
              <a:t>Treść - poziom 4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858585"/>
                </a:solidFill>
              </a:rPr>
              <a:t>Treść - poziom 5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y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dję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djęcie (poziom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1270000" y="6604000"/>
            <a:ext cx="10464800" cy="1651000"/>
          </a:xfrm>
          <a:prstGeom prst="rect">
            <a:avLst/>
          </a:prstGeom>
        </p:spPr>
        <p:txBody>
          <a:bodyPr anchor="b"/>
          <a:lstStyle>
            <a:lvl1pPr>
              <a:defRPr sz="95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9500">
                <a:solidFill>
                  <a:srgbClr val="45A7DE"/>
                </a:solidFill>
              </a:rPr>
              <a:t>Tekst tytułowy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1270000" y="8331200"/>
            <a:ext cx="10464800" cy="1270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000"/>
            </a:lvl1pPr>
            <a:lvl2pPr marL="0" indent="228600" algn="ctr">
              <a:spcBef>
                <a:spcPts val="0"/>
              </a:spcBef>
              <a:buSzTx/>
              <a:buNone/>
              <a:defRPr sz="4000"/>
            </a:lvl2pPr>
            <a:lvl3pPr marL="0" indent="457200" algn="ctr">
              <a:spcBef>
                <a:spcPts val="0"/>
              </a:spcBef>
              <a:buSzTx/>
              <a:buNone/>
              <a:defRPr sz="4000"/>
            </a:lvl3pPr>
            <a:lvl4pPr marL="0" indent="685800" algn="ctr">
              <a:spcBef>
                <a:spcPts val="0"/>
              </a:spcBef>
              <a:buSzTx/>
              <a:buNone/>
              <a:defRPr sz="4000"/>
            </a:lvl4pPr>
            <a:lvl5pPr marL="0" indent="914400" algn="ctr">
              <a:spcBef>
                <a:spcPts val="0"/>
              </a:spcBef>
              <a:buSzTx/>
              <a:buNone/>
              <a:defRPr sz="40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858585"/>
                </a:solidFill>
              </a:rPr>
              <a:t>Treść - poziom 1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858585"/>
                </a:solidFill>
              </a:rPr>
              <a:t>Treść - poziom 2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858585"/>
                </a:solidFill>
              </a:rPr>
              <a:t>Treść - poziom 3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858585"/>
                </a:solidFill>
              </a:rPr>
              <a:t>Treść - poziom 4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858585"/>
                </a:solidFill>
              </a:rPr>
              <a:t>Treść - poziom 5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tuł (na środk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0" y="2844800"/>
            <a:ext cx="10464800" cy="4064000"/>
          </a:xfrm>
          <a:prstGeom prst="rect">
            <a:avLst/>
          </a:prstGeom>
        </p:spPr>
        <p:txBody>
          <a:bodyPr/>
          <a:lstStyle>
            <a:lvl1pPr>
              <a:defRPr sz="95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9500">
                <a:solidFill>
                  <a:srgbClr val="45A7DE"/>
                </a:solidFill>
              </a:rPr>
              <a:t>Tekst tytułowy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djęcie (pionow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381000" y="1409700"/>
            <a:ext cx="5867400" cy="3302000"/>
          </a:xfrm>
          <a:prstGeom prst="rect">
            <a:avLst/>
          </a:prstGeom>
        </p:spPr>
        <p:txBody>
          <a:bodyPr anchor="b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45A7DE"/>
                </a:solidFill>
              </a:rPr>
              <a:t>Tekst tytułowy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381000" y="4787900"/>
            <a:ext cx="5867400" cy="3721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000"/>
            </a:lvl1pPr>
            <a:lvl2pPr marL="0" indent="228600" algn="ctr">
              <a:spcBef>
                <a:spcPts val="0"/>
              </a:spcBef>
              <a:buSzTx/>
              <a:buNone/>
              <a:defRPr sz="4000"/>
            </a:lvl2pPr>
            <a:lvl3pPr marL="0" indent="457200" algn="ctr">
              <a:spcBef>
                <a:spcPts val="0"/>
              </a:spcBef>
              <a:buSzTx/>
              <a:buNone/>
              <a:defRPr sz="4000"/>
            </a:lvl3pPr>
            <a:lvl4pPr marL="0" indent="685800" algn="ctr">
              <a:spcBef>
                <a:spcPts val="0"/>
              </a:spcBef>
              <a:buSzTx/>
              <a:buNone/>
              <a:defRPr sz="4000"/>
            </a:lvl4pPr>
            <a:lvl5pPr marL="0" indent="914400" algn="ctr">
              <a:spcBef>
                <a:spcPts val="0"/>
              </a:spcBef>
              <a:buSzTx/>
              <a:buNone/>
              <a:defRPr sz="40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858585"/>
                </a:solidFill>
              </a:rPr>
              <a:t>Treść - poziom 1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858585"/>
                </a:solidFill>
              </a:rPr>
              <a:t>Treść - poziom 2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858585"/>
                </a:solidFill>
              </a:rPr>
              <a:t>Treść - poziom 3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858585"/>
                </a:solidFill>
              </a:rPr>
              <a:t>Treść - poziom 4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858585"/>
                </a:solidFill>
              </a:rPr>
              <a:t>Treść - poziom 5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tuł (na górz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45A7DE"/>
                </a:solidFill>
              </a:rPr>
              <a:t>Tekst tytułowy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tuł i punk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45A7DE"/>
                </a:solidFill>
              </a:rPr>
              <a:t>Tekst tytułowy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858585"/>
                </a:solidFill>
              </a:rPr>
              <a:t>Treść - poziom 1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858585"/>
                </a:solidFill>
              </a:rPr>
              <a:t>Treść - poziom 2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858585"/>
                </a:solidFill>
              </a:rPr>
              <a:t>Treść - poziom 3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858585"/>
                </a:solidFill>
              </a:rPr>
              <a:t>Treść - poziom 4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858585"/>
                </a:solidFill>
              </a:rPr>
              <a:t>Treść - poziom 5</a:t>
            </a: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tuł i punktory ze zdjęc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45A7DE"/>
                </a:solidFill>
              </a:rPr>
              <a:t>Tekst tytułowy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1270000" y="2768600"/>
            <a:ext cx="5461000" cy="5715000"/>
          </a:xfrm>
          <a:prstGeom prst="rect">
            <a:avLst/>
          </a:prstGeom>
        </p:spPr>
        <p:txBody>
          <a:bodyPr/>
          <a:lstStyle>
            <a:lvl1pPr marL="444500" indent="-444500">
              <a:spcBef>
                <a:spcPts val="3800"/>
              </a:spcBef>
              <a:buSzPct val="50000"/>
              <a:buBlip>
                <a:blip r:embed="rId2"/>
              </a:buBlip>
              <a:defRPr sz="3600"/>
            </a:lvl1pPr>
            <a:lvl2pPr marL="889000" indent="-444500">
              <a:spcBef>
                <a:spcPts val="3800"/>
              </a:spcBef>
              <a:buSzPct val="50000"/>
              <a:buBlip>
                <a:blip r:embed="rId2"/>
              </a:buBlip>
              <a:defRPr sz="3600"/>
            </a:lvl2pPr>
            <a:lvl3pPr marL="1333500" indent="-444500">
              <a:spcBef>
                <a:spcPts val="3800"/>
              </a:spcBef>
              <a:buSzPct val="50000"/>
              <a:buBlip>
                <a:blip r:embed="rId2"/>
              </a:buBlip>
              <a:defRPr sz="3600"/>
            </a:lvl3pPr>
            <a:lvl4pPr marL="1778000" indent="-444500">
              <a:spcBef>
                <a:spcPts val="3800"/>
              </a:spcBef>
              <a:buSzPct val="50000"/>
              <a:buBlip>
                <a:blip r:embed="rId2"/>
              </a:buBlip>
              <a:defRPr sz="3600"/>
            </a:lvl4pPr>
            <a:lvl5pPr marL="2222500" indent="-444500">
              <a:spcBef>
                <a:spcPts val="3800"/>
              </a:spcBef>
              <a:buSzPct val="50000"/>
              <a:buBlip>
                <a:blip r:embed="rId2"/>
              </a:buBlip>
              <a:defRPr sz="36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858585"/>
                </a:solidFill>
              </a:rPr>
              <a:t>Treść - poziom 1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858585"/>
                </a:solidFill>
              </a:rPr>
              <a:t>Treść - poziom 2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858585"/>
                </a:solidFill>
              </a:rPr>
              <a:t>Treść - poziom 3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858585"/>
                </a:solidFill>
              </a:rPr>
              <a:t>Treść - poziom 4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858585"/>
                </a:solidFill>
              </a:rPr>
              <a:t>Treść - poziom 5</a:t>
            </a: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k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858585"/>
                </a:solidFill>
              </a:rPr>
              <a:t>Treść - poziom 1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858585"/>
                </a:solidFill>
              </a:rPr>
              <a:t>Treść - poziom 2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858585"/>
                </a:solidFill>
              </a:rPr>
              <a:t>Treść - poziom 3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858585"/>
                </a:solidFill>
              </a:rPr>
              <a:t>Treść - poziom 4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858585"/>
                </a:solidFill>
              </a:rPr>
              <a:t>Treść - poziom 5</a:t>
            </a: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djęcie (3 sztuki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45A7DE"/>
                </a:solidFill>
              </a:rPr>
              <a:t>Tekst tytułowy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>
            <a:lvl1pPr>
              <a:buBlip>
                <a:blip r:embed="rId15"/>
              </a:buBlip>
            </a:lvl1pPr>
            <a:lvl2pPr>
              <a:buBlip>
                <a:blip r:embed="rId15"/>
              </a:buBlip>
            </a:lvl2pPr>
            <a:lvl3pPr>
              <a:buBlip>
                <a:blip r:embed="rId15"/>
              </a:buBlip>
            </a:lvl3pPr>
            <a:lvl4pPr>
              <a:buBlip>
                <a:blip r:embed="rId15"/>
              </a:buBlip>
            </a:lvl4pPr>
            <a:lvl5pPr>
              <a:buBlip>
                <a:blip r:embed="rId15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858585"/>
                </a:solidFill>
              </a:rPr>
              <a:t>Treść - poziom 1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858585"/>
                </a:solidFill>
              </a:rPr>
              <a:t>Treść - poziom 2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858585"/>
                </a:solidFill>
              </a:rPr>
              <a:t>Treść - poziom 3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858585"/>
                </a:solidFill>
              </a:rPr>
              <a:t>Treść - poziom 4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858585"/>
                </a:solidFill>
              </a:rPr>
              <a:t>Treść - poziom 5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algn="ctr" defTabSz="584200">
        <a:defRPr sz="8000">
          <a:solidFill>
            <a:srgbClr val="45A7DE"/>
          </a:solidFill>
          <a:latin typeface="+mn-lt"/>
          <a:ea typeface="+mn-ea"/>
          <a:cs typeface="+mn-cs"/>
          <a:sym typeface="Marker Felt"/>
        </a:defRPr>
      </a:lvl1pPr>
      <a:lvl2pPr indent="228600" algn="ctr" defTabSz="584200">
        <a:defRPr sz="8000">
          <a:solidFill>
            <a:srgbClr val="45A7DE"/>
          </a:solidFill>
          <a:latin typeface="+mn-lt"/>
          <a:ea typeface="+mn-ea"/>
          <a:cs typeface="+mn-cs"/>
          <a:sym typeface="Marker Felt"/>
        </a:defRPr>
      </a:lvl2pPr>
      <a:lvl3pPr indent="457200" algn="ctr" defTabSz="584200">
        <a:defRPr sz="8000">
          <a:solidFill>
            <a:srgbClr val="45A7DE"/>
          </a:solidFill>
          <a:latin typeface="+mn-lt"/>
          <a:ea typeface="+mn-ea"/>
          <a:cs typeface="+mn-cs"/>
          <a:sym typeface="Marker Felt"/>
        </a:defRPr>
      </a:lvl3pPr>
      <a:lvl4pPr indent="685800" algn="ctr" defTabSz="584200">
        <a:defRPr sz="8000">
          <a:solidFill>
            <a:srgbClr val="45A7DE"/>
          </a:solidFill>
          <a:latin typeface="+mn-lt"/>
          <a:ea typeface="+mn-ea"/>
          <a:cs typeface="+mn-cs"/>
          <a:sym typeface="Marker Felt"/>
        </a:defRPr>
      </a:lvl4pPr>
      <a:lvl5pPr indent="914400" algn="ctr" defTabSz="584200">
        <a:defRPr sz="8000">
          <a:solidFill>
            <a:srgbClr val="45A7DE"/>
          </a:solidFill>
          <a:latin typeface="+mn-lt"/>
          <a:ea typeface="+mn-ea"/>
          <a:cs typeface="+mn-cs"/>
          <a:sym typeface="Marker Felt"/>
        </a:defRPr>
      </a:lvl5pPr>
      <a:lvl6pPr indent="1143000" algn="ctr" defTabSz="584200">
        <a:defRPr sz="8000">
          <a:solidFill>
            <a:srgbClr val="45A7DE"/>
          </a:solidFill>
          <a:latin typeface="+mn-lt"/>
          <a:ea typeface="+mn-ea"/>
          <a:cs typeface="+mn-cs"/>
          <a:sym typeface="Marker Felt"/>
        </a:defRPr>
      </a:lvl6pPr>
      <a:lvl7pPr indent="1371600" algn="ctr" defTabSz="584200">
        <a:defRPr sz="8000">
          <a:solidFill>
            <a:srgbClr val="45A7DE"/>
          </a:solidFill>
          <a:latin typeface="+mn-lt"/>
          <a:ea typeface="+mn-ea"/>
          <a:cs typeface="+mn-cs"/>
          <a:sym typeface="Marker Felt"/>
        </a:defRPr>
      </a:lvl7pPr>
      <a:lvl8pPr indent="1600200" algn="ctr" defTabSz="584200">
        <a:defRPr sz="8000">
          <a:solidFill>
            <a:srgbClr val="45A7DE"/>
          </a:solidFill>
          <a:latin typeface="+mn-lt"/>
          <a:ea typeface="+mn-ea"/>
          <a:cs typeface="+mn-cs"/>
          <a:sym typeface="Marker Felt"/>
        </a:defRPr>
      </a:lvl8pPr>
      <a:lvl9pPr indent="1828800" algn="ctr" defTabSz="584200">
        <a:defRPr sz="8000">
          <a:solidFill>
            <a:srgbClr val="45A7DE"/>
          </a:solidFill>
          <a:latin typeface="+mn-lt"/>
          <a:ea typeface="+mn-ea"/>
          <a:cs typeface="+mn-cs"/>
          <a:sym typeface="Marker Felt"/>
        </a:defRPr>
      </a:lvl9pPr>
    </p:titleStyle>
    <p:bodyStyle>
      <a:lvl1pPr marL="635000" indent="-635000" defTabSz="584200">
        <a:spcBef>
          <a:spcPts val="4200"/>
        </a:spcBef>
        <a:buSzPct val="47000"/>
        <a:buBlip>
          <a:blip r:embed="rId15"/>
        </a:buBlip>
        <a:defRPr sz="4600">
          <a:solidFill>
            <a:srgbClr val="858585"/>
          </a:solidFill>
          <a:latin typeface="+mn-lt"/>
          <a:ea typeface="+mn-ea"/>
          <a:cs typeface="+mn-cs"/>
          <a:sym typeface="Marker Felt"/>
        </a:defRPr>
      </a:lvl1pPr>
      <a:lvl2pPr marL="1270000" indent="-635000" defTabSz="584200">
        <a:spcBef>
          <a:spcPts val="4200"/>
        </a:spcBef>
        <a:buSzPct val="47000"/>
        <a:buBlip>
          <a:blip r:embed="rId15"/>
        </a:buBlip>
        <a:defRPr sz="4600">
          <a:solidFill>
            <a:srgbClr val="858585"/>
          </a:solidFill>
          <a:latin typeface="+mn-lt"/>
          <a:ea typeface="+mn-ea"/>
          <a:cs typeface="+mn-cs"/>
          <a:sym typeface="Marker Felt"/>
        </a:defRPr>
      </a:lvl2pPr>
      <a:lvl3pPr marL="1905000" indent="-635000" defTabSz="584200">
        <a:spcBef>
          <a:spcPts val="4200"/>
        </a:spcBef>
        <a:buSzPct val="47000"/>
        <a:buBlip>
          <a:blip r:embed="rId15"/>
        </a:buBlip>
        <a:defRPr sz="4600">
          <a:solidFill>
            <a:srgbClr val="858585"/>
          </a:solidFill>
          <a:latin typeface="+mn-lt"/>
          <a:ea typeface="+mn-ea"/>
          <a:cs typeface="+mn-cs"/>
          <a:sym typeface="Marker Felt"/>
        </a:defRPr>
      </a:lvl3pPr>
      <a:lvl4pPr marL="2540000" indent="-635000" defTabSz="584200">
        <a:spcBef>
          <a:spcPts val="4200"/>
        </a:spcBef>
        <a:buSzPct val="47000"/>
        <a:buBlip>
          <a:blip r:embed="rId15"/>
        </a:buBlip>
        <a:defRPr sz="4600">
          <a:solidFill>
            <a:srgbClr val="858585"/>
          </a:solidFill>
          <a:latin typeface="+mn-lt"/>
          <a:ea typeface="+mn-ea"/>
          <a:cs typeface="+mn-cs"/>
          <a:sym typeface="Marker Felt"/>
        </a:defRPr>
      </a:lvl4pPr>
      <a:lvl5pPr marL="3175000" indent="-635000" defTabSz="584200">
        <a:spcBef>
          <a:spcPts val="4200"/>
        </a:spcBef>
        <a:buSzPct val="47000"/>
        <a:buBlip>
          <a:blip r:embed="rId15"/>
        </a:buBlip>
        <a:defRPr sz="4600">
          <a:solidFill>
            <a:srgbClr val="858585"/>
          </a:solidFill>
          <a:latin typeface="+mn-lt"/>
          <a:ea typeface="+mn-ea"/>
          <a:cs typeface="+mn-cs"/>
          <a:sym typeface="Marker Felt"/>
        </a:defRPr>
      </a:lvl5pPr>
      <a:lvl6pPr marL="3810000" indent="-635000" defTabSz="584200">
        <a:spcBef>
          <a:spcPts val="4200"/>
        </a:spcBef>
        <a:buSzPct val="47000"/>
        <a:buBlip>
          <a:blip r:embed="rId15"/>
        </a:buBlip>
        <a:defRPr sz="4600">
          <a:solidFill>
            <a:srgbClr val="858585"/>
          </a:solidFill>
          <a:latin typeface="+mn-lt"/>
          <a:ea typeface="+mn-ea"/>
          <a:cs typeface="+mn-cs"/>
          <a:sym typeface="Marker Felt"/>
        </a:defRPr>
      </a:lvl6pPr>
      <a:lvl7pPr marL="4445000" indent="-635000" defTabSz="584200">
        <a:spcBef>
          <a:spcPts val="4200"/>
        </a:spcBef>
        <a:buSzPct val="47000"/>
        <a:buBlip>
          <a:blip r:embed="rId15"/>
        </a:buBlip>
        <a:defRPr sz="4600">
          <a:solidFill>
            <a:srgbClr val="858585"/>
          </a:solidFill>
          <a:latin typeface="+mn-lt"/>
          <a:ea typeface="+mn-ea"/>
          <a:cs typeface="+mn-cs"/>
          <a:sym typeface="Marker Felt"/>
        </a:defRPr>
      </a:lvl7pPr>
      <a:lvl8pPr marL="5080000" indent="-635000" defTabSz="584200">
        <a:spcBef>
          <a:spcPts val="4200"/>
        </a:spcBef>
        <a:buSzPct val="47000"/>
        <a:buBlip>
          <a:blip r:embed="rId15"/>
        </a:buBlip>
        <a:defRPr sz="4600">
          <a:solidFill>
            <a:srgbClr val="858585"/>
          </a:solidFill>
          <a:latin typeface="+mn-lt"/>
          <a:ea typeface="+mn-ea"/>
          <a:cs typeface="+mn-cs"/>
          <a:sym typeface="Marker Felt"/>
        </a:defRPr>
      </a:lvl8pPr>
      <a:lvl9pPr marL="5715000" indent="-635000" defTabSz="584200">
        <a:spcBef>
          <a:spcPts val="4200"/>
        </a:spcBef>
        <a:buSzPct val="47000"/>
        <a:buBlip>
          <a:blip r:embed="rId15"/>
        </a:buBlip>
        <a:defRPr sz="4600">
          <a:solidFill>
            <a:srgbClr val="858585"/>
          </a:solidFill>
          <a:latin typeface="+mn-lt"/>
          <a:ea typeface="+mn-ea"/>
          <a:cs typeface="+mn-cs"/>
          <a:sym typeface="Marker Felt"/>
        </a:defRPr>
      </a:lvl9pPr>
    </p:bodyStyle>
    <p:otherStyle>
      <a:lvl1pPr algn="ctr" defTabSz="584200">
        <a:defRPr>
          <a:solidFill>
            <a:schemeClr val="tx1"/>
          </a:solidFill>
          <a:latin typeface="+mn-lt"/>
          <a:ea typeface="+mn-ea"/>
          <a:cs typeface="+mn-cs"/>
          <a:sym typeface="Marker Felt"/>
        </a:defRPr>
      </a:lvl1pPr>
      <a:lvl2pPr indent="228600" algn="ctr" defTabSz="584200">
        <a:defRPr>
          <a:solidFill>
            <a:schemeClr val="tx1"/>
          </a:solidFill>
          <a:latin typeface="+mn-lt"/>
          <a:ea typeface="+mn-ea"/>
          <a:cs typeface="+mn-cs"/>
          <a:sym typeface="Marker Felt"/>
        </a:defRPr>
      </a:lvl2pPr>
      <a:lvl3pPr indent="457200" algn="ctr" defTabSz="584200">
        <a:defRPr>
          <a:solidFill>
            <a:schemeClr val="tx1"/>
          </a:solidFill>
          <a:latin typeface="+mn-lt"/>
          <a:ea typeface="+mn-ea"/>
          <a:cs typeface="+mn-cs"/>
          <a:sym typeface="Marker Felt"/>
        </a:defRPr>
      </a:lvl3pPr>
      <a:lvl4pPr indent="685800" algn="ctr" defTabSz="584200">
        <a:defRPr>
          <a:solidFill>
            <a:schemeClr val="tx1"/>
          </a:solidFill>
          <a:latin typeface="+mn-lt"/>
          <a:ea typeface="+mn-ea"/>
          <a:cs typeface="+mn-cs"/>
          <a:sym typeface="Marker Felt"/>
        </a:defRPr>
      </a:lvl4pPr>
      <a:lvl5pPr indent="914400" algn="ctr" defTabSz="584200">
        <a:defRPr>
          <a:solidFill>
            <a:schemeClr val="tx1"/>
          </a:solidFill>
          <a:latin typeface="+mn-lt"/>
          <a:ea typeface="+mn-ea"/>
          <a:cs typeface="+mn-cs"/>
          <a:sym typeface="Marker Felt"/>
        </a:defRPr>
      </a:lvl5pPr>
      <a:lvl6pPr indent="1143000" algn="ctr" defTabSz="584200">
        <a:defRPr>
          <a:solidFill>
            <a:schemeClr val="tx1"/>
          </a:solidFill>
          <a:latin typeface="+mn-lt"/>
          <a:ea typeface="+mn-ea"/>
          <a:cs typeface="+mn-cs"/>
          <a:sym typeface="Marker Felt"/>
        </a:defRPr>
      </a:lvl6pPr>
      <a:lvl7pPr indent="1371600" algn="ctr" defTabSz="584200">
        <a:defRPr>
          <a:solidFill>
            <a:schemeClr val="tx1"/>
          </a:solidFill>
          <a:latin typeface="+mn-lt"/>
          <a:ea typeface="+mn-ea"/>
          <a:cs typeface="+mn-cs"/>
          <a:sym typeface="Marker Felt"/>
        </a:defRPr>
      </a:lvl7pPr>
      <a:lvl8pPr indent="1600200" algn="ctr" defTabSz="584200">
        <a:defRPr>
          <a:solidFill>
            <a:schemeClr val="tx1"/>
          </a:solidFill>
          <a:latin typeface="+mn-lt"/>
          <a:ea typeface="+mn-ea"/>
          <a:cs typeface="+mn-cs"/>
          <a:sym typeface="Marker Felt"/>
        </a:defRPr>
      </a:lvl8pPr>
      <a:lvl9pPr indent="1828800" algn="ctr" defTabSz="584200">
        <a:defRPr>
          <a:solidFill>
            <a:schemeClr val="tx1"/>
          </a:solidFill>
          <a:latin typeface="+mn-lt"/>
          <a:ea typeface="+mn-ea"/>
          <a:cs typeface="+mn-cs"/>
          <a:sym typeface="Marker Fel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566674">
              <a:defRPr sz="9215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9215">
                <a:solidFill>
                  <a:srgbClr val="45A7DE"/>
                </a:solidFill>
              </a:rPr>
              <a:t>warsztaty wiosenno- wielkanocne</a:t>
            </a:r>
          </a:p>
        </p:txBody>
      </p:sp>
      <p:pic>
        <p:nvPicPr>
          <p:cNvPr id="34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27350" y="3847579"/>
            <a:ext cx="6604521" cy="66045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DSC_8430.pn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2735" y="1092141"/>
            <a:ext cx="5378254" cy="8066395"/>
          </a:xfrm>
          <a:prstGeom prst="rect">
            <a:avLst/>
          </a:prstGeom>
          <a:ln w="12700">
            <a:miter lim="400000"/>
          </a:ln>
        </p:spPr>
      </p:pic>
      <p:sp>
        <p:nvSpPr>
          <p:cNvPr id="73" name="Shape 73"/>
          <p:cNvSpPr/>
          <p:nvPr/>
        </p:nvSpPr>
        <p:spPr>
          <a:xfrm>
            <a:off x="7394448" y="2044699"/>
            <a:ext cx="4613331" cy="233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858585"/>
                </a:solidFill>
              </a:rPr>
              <a:t>Wykonaliśmy kawał dobrej roboty!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858585"/>
                </a:solidFill>
              </a:rPr>
              <a:t>Dziękujemy za udał w warsztatach :)</a:t>
            </a:r>
          </a:p>
        </p:txBody>
      </p:sp>
      <p:pic>
        <p:nvPicPr>
          <p:cNvPr id="74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81863" y="4864100"/>
            <a:ext cx="3238501" cy="4445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/>
          </p:cNvSpPr>
          <p:nvPr>
            <p:ph type="title"/>
          </p:nvPr>
        </p:nvSpPr>
        <p:spPr>
          <a:xfrm>
            <a:off x="254000" y="571500"/>
            <a:ext cx="5867400" cy="33020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lvl="0" defTabSz="245363">
              <a:defRPr sz="1800">
                <a:solidFill>
                  <a:srgbClr val="000000"/>
                </a:solidFill>
              </a:defRPr>
            </a:pPr>
            <a:r>
              <a:rPr sz="3359">
                <a:solidFill>
                  <a:srgbClr val="45A7DE"/>
                </a:solidFill>
              </a:rPr>
              <a:t>W grupie Motylki odbyły się plastyczne warsztaty rodzinne o tematyce wiosenno wielkanocnej. </a:t>
            </a:r>
          </a:p>
          <a:p>
            <a:pPr lvl="0" defTabSz="245363">
              <a:defRPr sz="1800">
                <a:solidFill>
                  <a:srgbClr val="000000"/>
                </a:solidFill>
              </a:defRPr>
            </a:pPr>
            <a:r>
              <a:rPr sz="3359">
                <a:solidFill>
                  <a:srgbClr val="45A7DE"/>
                </a:solidFill>
              </a:rPr>
              <a:t>Dzieci wspólnie z rodzicami wykonały różne prace plastyczne. </a:t>
            </a:r>
          </a:p>
        </p:txBody>
      </p:sp>
      <p:grpSp>
        <p:nvGrpSpPr>
          <p:cNvPr id="39" name="Group 39"/>
          <p:cNvGrpSpPr/>
          <p:nvPr/>
        </p:nvGrpSpPr>
        <p:grpSpPr>
          <a:xfrm>
            <a:off x="5133809" y="3299547"/>
            <a:ext cx="7681509" cy="5282478"/>
            <a:chOff x="-127000" y="-88900"/>
            <a:chExt cx="7681508" cy="5282477"/>
          </a:xfrm>
        </p:grpSpPr>
        <p:pic>
          <p:nvPicPr>
            <p:cNvPr id="38" name="DSC_8382.jpeg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7427509" cy="495227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7" name="Obraz 36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27000" y="-88900"/>
              <a:ext cx="7681509" cy="5282478"/>
            </a:xfrm>
            <a:prstGeom prst="rect">
              <a:avLst/>
            </a:prstGeom>
            <a:effectLst/>
          </p:spPr>
        </p:pic>
      </p:grpSp>
      <p:pic>
        <p:nvPicPr>
          <p:cNvPr id="40" name="pasted-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209550" y="4064000"/>
            <a:ext cx="5486400" cy="5486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DSC_8386.jpe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042" y="513422"/>
            <a:ext cx="4749677" cy="7123644"/>
          </a:xfrm>
          <a:prstGeom prst="rect">
            <a:avLst/>
          </a:prstGeom>
          <a:ln w="12700">
            <a:miter lim="400000"/>
          </a:ln>
        </p:spPr>
      </p:pic>
      <p:pic>
        <p:nvPicPr>
          <p:cNvPr id="43" name="DSC_8387.pn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8137" y="495116"/>
            <a:ext cx="4774086" cy="7160256"/>
          </a:xfrm>
          <a:prstGeom prst="rect">
            <a:avLst/>
          </a:prstGeom>
          <a:ln w="12700">
            <a:miter lim="400000"/>
          </a:ln>
        </p:spPr>
      </p:pic>
      <p:sp>
        <p:nvSpPr>
          <p:cNvPr id="44" name="Shape 44"/>
          <p:cNvSpPr/>
          <p:nvPr/>
        </p:nvSpPr>
        <p:spPr>
          <a:xfrm>
            <a:off x="781558" y="8242300"/>
            <a:ext cx="8126985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858585"/>
                </a:solidFill>
              </a:rPr>
              <a:t>Wszyscy chętnie zabrali się do pracy.  :)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/>
          <p:nvPr/>
        </p:nvSpPr>
        <p:spPr>
          <a:xfrm>
            <a:off x="5904991" y="4546600"/>
            <a:ext cx="1194817" cy="6604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 lvl="0"/>
            <a:endParaRPr/>
          </a:p>
        </p:txBody>
      </p:sp>
      <p:pic>
        <p:nvPicPr>
          <p:cNvPr id="47" name="DSC_8389.jpe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66" y="34277"/>
            <a:ext cx="7971727" cy="5315134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pic>
        <p:nvPicPr>
          <p:cNvPr id="48" name="DSC_8394.jpe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8916" y="3657535"/>
            <a:ext cx="8142607" cy="5429067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pic>
        <p:nvPicPr>
          <p:cNvPr id="49" name="pasted-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81100" y="5653712"/>
            <a:ext cx="3723741" cy="40236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DSC_8396.jpe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050" y="97318"/>
            <a:ext cx="6583613" cy="4389612"/>
          </a:xfrm>
          <a:prstGeom prst="rect">
            <a:avLst/>
          </a:prstGeom>
          <a:ln w="12700">
            <a:miter lim="400000"/>
          </a:ln>
        </p:spPr>
      </p:pic>
      <p:pic>
        <p:nvPicPr>
          <p:cNvPr id="52" name="DSC_8399.jpe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8583" y="97318"/>
            <a:ext cx="6583612" cy="4389612"/>
          </a:xfrm>
          <a:prstGeom prst="rect">
            <a:avLst/>
          </a:prstGeom>
          <a:ln w="12700">
            <a:miter lim="400000"/>
          </a:ln>
        </p:spPr>
      </p:pic>
      <p:pic>
        <p:nvPicPr>
          <p:cNvPr id="53" name="DSC_8400.jpeg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049" y="4600501"/>
            <a:ext cx="6583612" cy="4389611"/>
          </a:xfrm>
          <a:prstGeom prst="rect">
            <a:avLst/>
          </a:prstGeom>
          <a:ln w="12700">
            <a:miter lim="400000"/>
          </a:ln>
        </p:spPr>
      </p:pic>
      <p:pic>
        <p:nvPicPr>
          <p:cNvPr id="54" name="DSC_8404.jpeg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8583" y="4600501"/>
            <a:ext cx="6583613" cy="43896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DSC_8408.jpe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5312" y="4121447"/>
            <a:ext cx="8208655" cy="5473106"/>
          </a:xfrm>
          <a:prstGeom prst="rect">
            <a:avLst/>
          </a:prstGeom>
          <a:ln w="12700">
            <a:miter lim="400000"/>
          </a:ln>
        </p:spPr>
      </p:pic>
      <p:pic>
        <p:nvPicPr>
          <p:cNvPr id="57" name="DSC_8406.jpe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8908" y="525512"/>
            <a:ext cx="7384688" cy="4923726"/>
          </a:xfrm>
          <a:prstGeom prst="rect">
            <a:avLst/>
          </a:prstGeom>
          <a:ln w="12700">
            <a:miter lim="400000"/>
          </a:ln>
        </p:spPr>
      </p:pic>
      <p:sp>
        <p:nvSpPr>
          <p:cNvPr id="58" name="Shape 58"/>
          <p:cNvSpPr/>
          <p:nvPr/>
        </p:nvSpPr>
        <p:spPr>
          <a:xfrm>
            <a:off x="7730432" y="977900"/>
            <a:ext cx="4527100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858585"/>
                </a:solidFill>
              </a:rPr>
              <a:t>Skupienie na pracy to podstawa :)</a:t>
            </a:r>
          </a:p>
        </p:txBody>
      </p:sp>
      <p:pic>
        <p:nvPicPr>
          <p:cNvPr id="59" name="pasted-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66700" y="5558683"/>
            <a:ext cx="3972353" cy="44108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DSC_8414.jpe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6043" y="4272370"/>
            <a:ext cx="8272777" cy="5515858"/>
          </a:xfrm>
          <a:prstGeom prst="rect">
            <a:avLst/>
          </a:prstGeom>
          <a:ln w="12700">
            <a:miter lim="400000"/>
          </a:ln>
        </p:spPr>
      </p:pic>
      <p:pic>
        <p:nvPicPr>
          <p:cNvPr id="62" name="DSC_8410.jpe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88827" y="322312"/>
            <a:ext cx="7758908" cy="5173237"/>
          </a:xfrm>
          <a:prstGeom prst="rect">
            <a:avLst/>
          </a:prstGeom>
          <a:ln w="12700">
            <a:miter lim="400000"/>
          </a:ln>
        </p:spPr>
      </p:pic>
      <p:pic>
        <p:nvPicPr>
          <p:cNvPr id="63" name="pasted-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93700" y="5789129"/>
            <a:ext cx="4052138" cy="40279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DSC_8415.jpe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399" y="944540"/>
            <a:ext cx="5243654" cy="7864520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DSC_8416.jpe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7311" y="5029176"/>
            <a:ext cx="7261385" cy="4806059"/>
          </a:xfrm>
          <a:prstGeom prst="rect">
            <a:avLst/>
          </a:prstGeom>
          <a:ln w="12700">
            <a:miter lim="400000"/>
          </a:ln>
        </p:spPr>
      </p:pic>
      <p:pic>
        <p:nvPicPr>
          <p:cNvPr id="67" name="DSC_8424.jpeg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3851" y="318694"/>
            <a:ext cx="7248305" cy="48327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DSC_8422.pn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761" y="1131708"/>
            <a:ext cx="4816720" cy="7224198"/>
          </a:xfrm>
          <a:prstGeom prst="rect">
            <a:avLst/>
          </a:prstGeom>
          <a:ln w="12700">
            <a:miter lim="400000"/>
          </a:ln>
        </p:spPr>
      </p:pic>
      <p:pic>
        <p:nvPicPr>
          <p:cNvPr id="70" name="DSC_8418.jpe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9052" y="1131708"/>
            <a:ext cx="4816720" cy="72241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GraphPaper">
  <a:themeElements>
    <a:clrScheme name="GraphPaper">
      <a:dk1>
        <a:srgbClr val="004385"/>
      </a:dk1>
      <a:lt1>
        <a:srgbClr val="858585"/>
      </a:lt1>
      <a:dk2>
        <a:srgbClr val="5A554C"/>
      </a:dk2>
      <a:lt2>
        <a:srgbClr val="D8D7D7"/>
      </a:lt2>
      <a:accent1>
        <a:srgbClr val="3E93D7"/>
      </a:accent1>
      <a:accent2>
        <a:srgbClr val="67AB3C"/>
      </a:accent2>
      <a:accent3>
        <a:srgbClr val="D5A530"/>
      </a:accent3>
      <a:accent4>
        <a:srgbClr val="E17B2E"/>
      </a:accent4>
      <a:accent5>
        <a:srgbClr val="CC487C"/>
      </a:accent5>
      <a:accent6>
        <a:srgbClr val="4D45AC"/>
      </a:accent6>
      <a:hlink>
        <a:srgbClr val="0000FF"/>
      </a:hlink>
      <a:folHlink>
        <a:srgbClr val="FF00FF"/>
      </a:folHlink>
    </a:clrScheme>
    <a:fontScheme name="GraphPaper">
      <a:majorFont>
        <a:latin typeface="Marker Felt"/>
        <a:ea typeface="Marker Felt"/>
        <a:cs typeface="Marker Felt"/>
      </a:majorFont>
      <a:minorFont>
        <a:latin typeface="Marker Felt"/>
        <a:ea typeface="Marker Felt"/>
        <a:cs typeface="Marker Felt"/>
      </a:minorFont>
    </a:fontScheme>
    <a:fmtScheme name="GraphPape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97EB">
            <a:alpha val="62000"/>
          </a:srgbClr>
        </a:solid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Marker Fel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75B1D4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858585"/>
            </a:solidFill>
            <a:effectLst/>
            <a:uFillTx/>
            <a:latin typeface="+mn-lt"/>
            <a:ea typeface="+mn-ea"/>
            <a:cs typeface="+mn-cs"/>
            <a:sym typeface="Marker Fel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GraphPaper">
  <a:themeElements>
    <a:clrScheme name="GraphPaper">
      <a:dk1>
        <a:srgbClr val="000000"/>
      </a:dk1>
      <a:lt1>
        <a:srgbClr val="FFFFFF"/>
      </a:lt1>
      <a:dk2>
        <a:srgbClr val="5A554C"/>
      </a:dk2>
      <a:lt2>
        <a:srgbClr val="D8D7D7"/>
      </a:lt2>
      <a:accent1>
        <a:srgbClr val="3E93D7"/>
      </a:accent1>
      <a:accent2>
        <a:srgbClr val="67AB3C"/>
      </a:accent2>
      <a:accent3>
        <a:srgbClr val="D5A530"/>
      </a:accent3>
      <a:accent4>
        <a:srgbClr val="E17B2E"/>
      </a:accent4>
      <a:accent5>
        <a:srgbClr val="CC487C"/>
      </a:accent5>
      <a:accent6>
        <a:srgbClr val="4D45AC"/>
      </a:accent6>
      <a:hlink>
        <a:srgbClr val="0000FF"/>
      </a:hlink>
      <a:folHlink>
        <a:srgbClr val="FF00FF"/>
      </a:folHlink>
    </a:clrScheme>
    <a:fontScheme name="GraphPaper">
      <a:majorFont>
        <a:latin typeface="Marker Felt"/>
        <a:ea typeface="Marker Felt"/>
        <a:cs typeface="Marker Felt"/>
      </a:majorFont>
      <a:minorFont>
        <a:latin typeface="Marker Felt"/>
        <a:ea typeface="Marker Felt"/>
        <a:cs typeface="Marker Felt"/>
      </a:minorFont>
    </a:fontScheme>
    <a:fmtScheme name="GraphPape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97EB">
            <a:alpha val="62000"/>
          </a:srgbClr>
        </a:solid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Marker Fel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75B1D4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858585"/>
            </a:solidFill>
            <a:effectLst/>
            <a:uFillTx/>
            <a:latin typeface="+mn-lt"/>
            <a:ea typeface="+mn-ea"/>
            <a:cs typeface="+mn-cs"/>
            <a:sym typeface="Marker Fel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</Words>
  <Application>Microsoft Office PowerPoint</Application>
  <PresentationFormat>Niestandardowy</PresentationFormat>
  <Paragraphs>7</Paragraphs>
  <Slides>10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10</vt:i4>
      </vt:variant>
    </vt:vector>
  </HeadingPairs>
  <TitlesOfParts>
    <vt:vector size="13" baseType="lpstr">
      <vt:lpstr>Helvetica Neue</vt:lpstr>
      <vt:lpstr>Marker Felt</vt:lpstr>
      <vt:lpstr>GraphPaper</vt:lpstr>
      <vt:lpstr>warsztaty wiosenno- wielkanocne</vt:lpstr>
      <vt:lpstr>W grupie Motylki odbyły się plastyczne warsztaty rodzinne o tematyce wiosenno wielkanocnej.  Dzieci wspólnie z rodzicami wykonały różne prace plastyczne.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warsztaty wiosenno- wielkanocne</dc:title>
  <cp:lastModifiedBy>Ania</cp:lastModifiedBy>
  <cp:revision>1</cp:revision>
  <dcterms:modified xsi:type="dcterms:W3CDTF">2018-04-16T15:45:06Z</dcterms:modified>
</cp:coreProperties>
</file>